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81" r:id="rId4"/>
    <p:sldId id="259" r:id="rId5"/>
    <p:sldId id="271" r:id="rId6"/>
    <p:sldId id="273" r:id="rId7"/>
    <p:sldId id="276" r:id="rId8"/>
    <p:sldId id="275" r:id="rId9"/>
    <p:sldId id="274" r:id="rId10"/>
    <p:sldId id="260" r:id="rId11"/>
    <p:sldId id="261" r:id="rId12"/>
    <p:sldId id="280" r:id="rId13"/>
    <p:sldId id="270" r:id="rId14"/>
    <p:sldId id="26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FDE5-F5E7-406B-87BE-75F9FE6AD35D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B6E03-2703-41E2-9953-B51799225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51CF-254F-4522-87D1-341DB8A26079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7BD2-5B51-43B0-89AB-151C4F5D9223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A21C-DAAC-4AFD-B846-1A44D1CBE796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91F0-1D69-4B96-B8E6-EA50146F6195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84E-6664-46EA-B195-8474AB1C96C1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2694-77CD-4A07-A899-347AC0FC26AD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2AF5-FA02-4396-8A44-9C22E488F5D1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32C-4172-4929-853A-2D0510158DDD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80EF4-E360-4168-984F-548A17DDF1F5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FE7F-9D46-4E81-8638-DCC6452901DC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07EC-5365-4926-9BC7-2B036F2D21DB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679D-8892-40E4-8AF3-CF67BB935101}" type="datetime1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64FF-E31C-43C9-A9BA-81EA3FCE0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"/>
            <a:ext cx="6705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Lesson 4 of 13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23, 2013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Rebekah</a:t>
            </a:r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Finding Love” Genesis 24:34-67</a:t>
            </a:r>
          </a:p>
          <a:p>
            <a:r>
              <a:rPr lang="en-US" sz="2800" u="sng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 Aim</a:t>
            </a:r>
            <a:r>
              <a:rPr lang="en-US" sz="2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To describe how </a:t>
            </a:r>
            <a:r>
              <a:rPr lang="en-US" sz="28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Rebekah</a:t>
            </a:r>
            <a:r>
              <a:rPr lang="en-US" sz="2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married Isaac and to identify implications for life today from their lives.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 Scripture quotes are from the NIV version unless otherwise indicated. Most lesson comments are from the Study Guide followed by </a:t>
            </a:r>
            <a:r>
              <a:rPr lang="en-US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(SG).</a:t>
            </a:r>
          </a:p>
          <a:p>
            <a:pPr algn="ctr"/>
            <a:endParaRPr lang="en-US" sz="2800" dirty="0" smtClean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by Don </a:t>
            </a:r>
            <a:r>
              <a:rPr lang="en-US" sz="20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Cannata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4267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BaptistWay</a:t>
            </a:r>
            <a:r>
              <a:rPr lang="en-US" dirty="0" smtClean="0"/>
              <a:t> Press, Dallas, Texas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 descr="B'Way_Guid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066800"/>
            <a:ext cx="1990545" cy="3075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209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572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Negotiation -- 24:34-67</a:t>
            </a:r>
          </a:p>
          <a:p>
            <a:endParaRPr lang="en-US" sz="2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 descr="3 Rebekah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1066800"/>
            <a:ext cx="1371600" cy="5257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62000"/>
            <a:ext cx="7391400" cy="627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</a:t>
            </a:r>
            <a:r>
              <a:rPr lang="en-US" sz="2800" dirty="0" err="1" smtClean="0"/>
              <a:t>Rebekah</a:t>
            </a:r>
            <a:r>
              <a:rPr lang="en-US" sz="2800" dirty="0" smtClean="0"/>
              <a:t> recognized Isaac as her groom, she got off her camel and veiled herself, signaling that she was his bride.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/>
          </a:p>
          <a:p>
            <a:r>
              <a:rPr lang="en-US" sz="2800" u="sng" dirty="0" smtClean="0"/>
              <a:t>Gen. 24:67</a:t>
            </a:r>
            <a:r>
              <a:rPr lang="en-US" sz="2800" dirty="0" smtClean="0"/>
              <a:t> Isaac brought her into the tent of his mother Sarah, and he married </a:t>
            </a:r>
            <a:r>
              <a:rPr lang="en-US" sz="2800" dirty="0" err="1" smtClean="0"/>
              <a:t>Rebekah</a:t>
            </a:r>
            <a:r>
              <a:rPr lang="en-US" sz="2800" dirty="0" smtClean="0"/>
              <a:t>. So she became his wife, and he loved her; and Isaac was comforted after his mother’s death.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“She became his wife; and he loved her” (24:67). For the moment, it was a happy ending.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861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sz="4000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57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Isaac and </a:t>
            </a:r>
            <a:r>
              <a:rPr lang="en-US" sz="2800" b="1" dirty="0" err="1" smtClean="0">
                <a:solidFill>
                  <a:srgbClr val="C00000"/>
                </a:solidFill>
              </a:rPr>
              <a:t>Rebekah</a:t>
            </a:r>
            <a:r>
              <a:rPr lang="en-US" sz="2800" b="1" dirty="0" smtClean="0">
                <a:solidFill>
                  <a:srgbClr val="C00000"/>
                </a:solidFill>
              </a:rPr>
              <a:t> Today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28800" y="838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 </a:t>
            </a: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838200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should beware of taking this story as a template for how to find a spouse today. Still, we can draw some lessons from this story. Do you agree, or disagree with these: </a:t>
            </a:r>
            <a:r>
              <a:rPr lang="en-US" sz="2800" dirty="0" smtClean="0">
                <a:solidFill>
                  <a:srgbClr val="C00000"/>
                </a:solidFill>
              </a:rPr>
              <a:t>SG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God cares about marriage.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There is a purpose in marriage greater than the happiness of two people.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Character matters.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community of faith matters.</a:t>
            </a:r>
          </a:p>
        </p:txBody>
      </p:sp>
      <p:pic>
        <p:nvPicPr>
          <p:cNvPr id="12" name="Picture 11" descr="3 Couple.jpg"/>
          <p:cNvPicPr>
            <a:picLocks noChangeAspect="1"/>
          </p:cNvPicPr>
          <p:nvPr/>
        </p:nvPicPr>
        <p:blipFill>
          <a:blip r:embed="rId3" cstate="print"/>
          <a:srcRect l="25625" r="46250"/>
          <a:stretch>
            <a:fillRect/>
          </a:stretch>
        </p:blipFill>
        <p:spPr>
          <a:xfrm>
            <a:off x="7391400" y="838200"/>
            <a:ext cx="1524000" cy="55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2 Girl studying.jpg"/>
          <p:cNvPicPr>
            <a:picLocks noChangeAspect="1"/>
          </p:cNvPicPr>
          <p:nvPr/>
        </p:nvPicPr>
        <p:blipFill>
          <a:blip r:embed="rId3" cstate="print"/>
          <a:srcRect l="5276" t="1754" r="20855" b="14035"/>
          <a:stretch>
            <a:fillRect/>
          </a:stretch>
        </p:blipFill>
        <p:spPr>
          <a:xfrm>
            <a:off x="304800" y="1143000"/>
            <a:ext cx="2133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3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Questions to Ponder About This Study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990600"/>
            <a:ext cx="6400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Together, the community of faith can help young adults identify how God is working in their lives to help achieve intimacy, relationship, and love.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How has God worked in your life to meet our needs for intimacy and love?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are some ways God works through dating and courtship customs today?</a:t>
            </a:r>
          </a:p>
          <a:p>
            <a:pPr marL="514350" indent="-514350"/>
            <a:endParaRPr lang="en-US" sz="2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2 Girl studying.jpg"/>
          <p:cNvPicPr>
            <a:picLocks noChangeAspect="1"/>
          </p:cNvPicPr>
          <p:nvPr/>
        </p:nvPicPr>
        <p:blipFill>
          <a:blip r:embed="rId3" cstate="print"/>
          <a:srcRect l="5276" t="1754" r="20855" b="14035"/>
          <a:stretch>
            <a:fillRect/>
          </a:stretch>
        </p:blipFill>
        <p:spPr>
          <a:xfrm>
            <a:off x="304800" y="1143000"/>
            <a:ext cx="2133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Questions to Ponder About This Study</a:t>
            </a:r>
          </a:p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43434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End of Lesson 4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/>
              <a:t>Lesson 5 is entitled “Hannah: Praying for A Child”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1143000"/>
            <a:ext cx="609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What are some important considerations in deciding who to marry?</a:t>
            </a:r>
          </a:p>
          <a:p>
            <a:r>
              <a:rPr lang="en-US" sz="2800" dirty="0" smtClean="0"/>
              <a:t>4. Should Christians today ask God for signs? What cautions, if any, should believers have about asking for signs?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4 - Psalms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9" name="Picture 8" descr="1 Computers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2232812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990600"/>
            <a:ext cx="563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Looking for teaching ideas?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Try the </a:t>
            </a:r>
            <a:r>
              <a:rPr lang="en-US" sz="2800" b="1" u="sng" dirty="0" smtClean="0">
                <a:solidFill>
                  <a:srgbClr val="C00000"/>
                </a:solidFill>
              </a:rPr>
              <a:t>Free</a:t>
            </a:r>
            <a:r>
              <a:rPr lang="en-US" sz="2800" b="1" dirty="0" smtClean="0">
                <a:solidFill>
                  <a:srgbClr val="C00000"/>
                </a:solidFill>
              </a:rPr>
              <a:t> PowerPoint Bible Teaching Help Line…</a:t>
            </a:r>
          </a:p>
          <a:p>
            <a:pPr algn="ctr"/>
            <a:r>
              <a:rPr lang="en-US" sz="2800" dirty="0" smtClean="0"/>
              <a:t>Give me an On Line question, comment or suggestion, and let’s see if I can help you. Thanks, doncannata@aol.com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28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“Guidance for the Seasons of Life” Series</a:t>
            </a:r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1295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838200"/>
            <a:ext cx="4648200" cy="652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Daniel and His Friends:  Opting for Faithfulness</a:t>
            </a:r>
          </a:p>
          <a:p>
            <a:r>
              <a:rPr lang="en-US" sz="2400" dirty="0" smtClean="0"/>
              <a:t>2. Samson: Realizing You’re Not Indestructible</a:t>
            </a:r>
          </a:p>
          <a:p>
            <a:r>
              <a:rPr lang="en-US" sz="2400" dirty="0" smtClean="0"/>
              <a:t>3. Joseph: Gaining Maturity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4. </a:t>
            </a:r>
            <a:r>
              <a:rPr lang="en-US" sz="2400" b="1" dirty="0" err="1" smtClean="0">
                <a:solidFill>
                  <a:srgbClr val="C00000"/>
                </a:solidFill>
              </a:rPr>
              <a:t>Rebekah</a:t>
            </a:r>
            <a:r>
              <a:rPr lang="en-US" sz="2400" b="1" dirty="0" smtClean="0">
                <a:solidFill>
                  <a:srgbClr val="C00000"/>
                </a:solidFill>
              </a:rPr>
              <a:t>: Finding Love</a:t>
            </a:r>
          </a:p>
          <a:p>
            <a:r>
              <a:rPr lang="en-US" sz="2400" dirty="0" smtClean="0"/>
              <a:t>5. Hannah: Praying for a Child</a:t>
            </a:r>
          </a:p>
          <a:p>
            <a:r>
              <a:rPr lang="en-US" sz="2400" dirty="0" smtClean="0"/>
              <a:t>6. Ruth: Finding Love After Loss</a:t>
            </a:r>
          </a:p>
          <a:p>
            <a:r>
              <a:rPr lang="en-US" sz="2400" dirty="0" smtClean="0"/>
              <a:t>7. Joseph: Using Abilities to Serve Others</a:t>
            </a:r>
          </a:p>
          <a:p>
            <a:r>
              <a:rPr lang="en-US" sz="2400" dirty="0" smtClean="0"/>
              <a:t>8. Caleb: Offering Wise and Courageous Leadership</a:t>
            </a:r>
          </a:p>
          <a:p>
            <a:r>
              <a:rPr lang="en-US" sz="2400" dirty="0" smtClean="0"/>
              <a:t>9. Joseph: Living in the Middle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8382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10. David: Overwhelmed By Family Turmoil</a:t>
            </a:r>
          </a:p>
          <a:p>
            <a:r>
              <a:rPr lang="en-US" sz="2400" dirty="0" smtClean="0"/>
              <a:t>11. Testifying of God’s Security and Deliverance</a:t>
            </a:r>
          </a:p>
          <a:p>
            <a:r>
              <a:rPr lang="en-US" sz="2400" dirty="0" smtClean="0"/>
              <a:t>12. Let us Worship, Let Us Obey</a:t>
            </a:r>
          </a:p>
          <a:p>
            <a:r>
              <a:rPr lang="en-US" sz="2400" dirty="0" smtClean="0"/>
              <a:t>13. Give Thanks for the Lord’s Steadfast Love</a:t>
            </a:r>
          </a:p>
          <a:p>
            <a:endParaRPr lang="en-US" sz="2400" dirty="0"/>
          </a:p>
        </p:txBody>
      </p:sp>
      <p:pic>
        <p:nvPicPr>
          <p:cNvPr id="16" name="Picture 15" descr="1 Seasons.jpg"/>
          <p:cNvPicPr>
            <a:picLocks noChangeAspect="1"/>
          </p:cNvPicPr>
          <p:nvPr/>
        </p:nvPicPr>
        <p:blipFill>
          <a:blip r:embed="rId3" cstate="print"/>
          <a:srcRect l="2020" t="2754" r="3030" b="3595"/>
          <a:stretch>
            <a:fillRect/>
          </a:stretch>
        </p:blipFill>
        <p:spPr>
          <a:xfrm>
            <a:off x="4876800" y="3810000"/>
            <a:ext cx="3581400" cy="268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4 - Psalms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4" descr="3 Rebekah 2.gif"/>
          <p:cNvPicPr>
            <a:picLocks noChangeAspect="1"/>
          </p:cNvPicPr>
          <p:nvPr/>
        </p:nvPicPr>
        <p:blipFill>
          <a:blip r:embed="rId3" cstate="print"/>
          <a:srcRect r="1807"/>
          <a:stretch>
            <a:fillRect/>
          </a:stretch>
        </p:blipFill>
        <p:spPr>
          <a:xfrm>
            <a:off x="228600" y="685800"/>
            <a:ext cx="32004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33400"/>
            <a:ext cx="5181600" cy="627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Story of </a:t>
            </a:r>
            <a:r>
              <a:rPr lang="en-US" sz="2800" dirty="0" err="1" smtClean="0"/>
              <a:t>Rebekah</a:t>
            </a:r>
            <a:r>
              <a:rPr lang="en-US" sz="2800" dirty="0" smtClean="0"/>
              <a:t> Is Found In the Period of The Patriarchs (approx. 1750-1350 B.C.) </a:t>
            </a:r>
          </a:p>
          <a:p>
            <a:pPr algn="ctr"/>
            <a:r>
              <a:rPr lang="en-US" sz="2800" u="sng" dirty="0" smtClean="0"/>
              <a:t>Leading Personalities</a:t>
            </a:r>
          </a:p>
          <a:p>
            <a:pPr algn="ctr"/>
            <a:r>
              <a:rPr lang="en-US" sz="2800" dirty="0" smtClean="0"/>
              <a:t>Abraham</a:t>
            </a:r>
          </a:p>
          <a:p>
            <a:pPr algn="ctr"/>
            <a:r>
              <a:rPr lang="en-US" sz="2800" dirty="0" smtClean="0"/>
              <a:t>Sarah</a:t>
            </a:r>
          </a:p>
          <a:p>
            <a:pPr algn="ctr"/>
            <a:r>
              <a:rPr lang="en-US" sz="2800" dirty="0" smtClean="0"/>
              <a:t>Lot</a:t>
            </a:r>
          </a:p>
          <a:p>
            <a:pPr algn="ctr"/>
            <a:r>
              <a:rPr lang="en-US" sz="2800" dirty="0" smtClean="0"/>
              <a:t>Isaac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Rebekah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/>
              <a:t>Jacob</a:t>
            </a:r>
          </a:p>
          <a:p>
            <a:pPr algn="ctr"/>
            <a:r>
              <a:rPr lang="en-US" sz="2800" dirty="0" smtClean="0"/>
              <a:t>Leah</a:t>
            </a:r>
          </a:p>
          <a:p>
            <a:pPr algn="ctr"/>
            <a:r>
              <a:rPr lang="en-US" sz="2800" dirty="0" smtClean="0"/>
              <a:t>Rachel</a:t>
            </a:r>
          </a:p>
          <a:p>
            <a:pPr algn="ctr"/>
            <a:r>
              <a:rPr lang="en-US" sz="2800" dirty="0" smtClean="0"/>
              <a:t>Joseph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Focus of This Lesson…</a:t>
            </a:r>
          </a:p>
          <a:p>
            <a:r>
              <a:rPr lang="en-US" sz="2800" dirty="0" smtClean="0"/>
              <a:t> 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 descr="3 Wedding.jpg"/>
          <p:cNvPicPr>
            <a:picLocks noChangeAspect="1"/>
          </p:cNvPicPr>
          <p:nvPr/>
        </p:nvPicPr>
        <p:blipFill>
          <a:blip r:embed="rId3" cstate="print"/>
          <a:srcRect l="12104" r="39478"/>
          <a:stretch>
            <a:fillRect/>
          </a:stretch>
        </p:blipFill>
        <p:spPr>
          <a:xfrm>
            <a:off x="7391400" y="1219200"/>
            <a:ext cx="1524000" cy="472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838200"/>
            <a:ext cx="7010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agree on the five defining tasks of the transition to adulthood by age thirty—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Leaving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Finishing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Achieving financial 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Getting married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Becoming a parent</a:t>
            </a:r>
          </a:p>
          <a:p>
            <a:pPr marL="514350" indent="-514350"/>
            <a:endParaRPr lang="en-US" sz="2800" dirty="0" smtClean="0"/>
          </a:p>
          <a:p>
            <a:pPr marL="514350" indent="-514350" algn="ctr"/>
            <a:r>
              <a:rPr lang="en-US" sz="2800" dirty="0" smtClean="0"/>
              <a:t>How does God guide us in finding someone to marry? What roles do the church and the community of faith play?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Rebekah’s</a:t>
            </a:r>
            <a:r>
              <a:rPr lang="en-US" sz="2800" b="1" dirty="0" smtClean="0">
                <a:solidFill>
                  <a:srgbClr val="C00000"/>
                </a:solidFill>
              </a:rPr>
              <a:t> Story Begins</a:t>
            </a:r>
          </a:p>
          <a:p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1" name="Picture 10" descr="3 Rebekah 4.jpg"/>
          <p:cNvPicPr>
            <a:picLocks noChangeAspect="1"/>
          </p:cNvPicPr>
          <p:nvPr/>
        </p:nvPicPr>
        <p:blipFill>
          <a:blip r:embed="rId3" cstate="print"/>
          <a:srcRect l="19697" t="2123" r="24748" b="4205"/>
          <a:stretch>
            <a:fillRect/>
          </a:stretch>
        </p:blipFill>
        <p:spPr>
          <a:xfrm flipH="1">
            <a:off x="152400" y="914400"/>
            <a:ext cx="1371600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1066800"/>
            <a:ext cx="708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time had come for Isaac to marry. Abraham had no desire for a Canaanite daughter-in-law.</a:t>
            </a:r>
          </a:p>
          <a:p>
            <a:pPr algn="ctr"/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So Abraham sent his steward to Haran, where his brother </a:t>
            </a:r>
            <a:r>
              <a:rPr lang="en-US" sz="2800" dirty="0" err="1" smtClean="0"/>
              <a:t>Nahor</a:t>
            </a:r>
            <a:r>
              <a:rPr lang="en-US" sz="2800" dirty="0" smtClean="0"/>
              <a:t> and his family still lived, in hopes of finding a wife for Isaac among his own kin.</a:t>
            </a:r>
          </a:p>
          <a:p>
            <a:r>
              <a:rPr lang="en-US" sz="2800" dirty="0" smtClean="0"/>
              <a:t> </a:t>
            </a:r>
          </a:p>
          <a:p>
            <a:pPr algn="ctr"/>
            <a:r>
              <a:rPr lang="en-US" sz="2400" dirty="0" smtClean="0"/>
              <a:t>Source: Reader’s Digest Assn., “Great People of the Bible And How they Lived” 1979, p. 43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Search Begins—Gen. 24:1-41</a:t>
            </a:r>
          </a:p>
          <a:p>
            <a:endParaRPr lang="en-US" sz="2800" dirty="0"/>
          </a:p>
        </p:txBody>
      </p:sp>
      <p:pic>
        <p:nvPicPr>
          <p:cNvPr id="8" name="Picture 7" descr="3 Camels.jpg"/>
          <p:cNvPicPr>
            <a:picLocks noChangeAspect="1"/>
          </p:cNvPicPr>
          <p:nvPr/>
        </p:nvPicPr>
        <p:blipFill>
          <a:blip r:embed="rId3" cstate="print"/>
          <a:srcRect t="36232" r="66722"/>
          <a:stretch>
            <a:fillRect/>
          </a:stretch>
        </p:blipFill>
        <p:spPr>
          <a:xfrm flipH="1">
            <a:off x="7696200" y="1295400"/>
            <a:ext cx="1213104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066800"/>
            <a:ext cx="7162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Abraham’s servant set out with a train of ten camels – an indicator of Abraham’s great wealth – and headed for </a:t>
            </a:r>
            <a:r>
              <a:rPr lang="en-US" sz="2800" dirty="0" err="1" smtClean="0"/>
              <a:t>Nahor</a:t>
            </a:r>
            <a:r>
              <a:rPr lang="en-US" sz="2800" dirty="0" smtClean="0"/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u="sng" dirty="0" smtClean="0"/>
              <a:t>Gen. 24:37</a:t>
            </a:r>
            <a:r>
              <a:rPr lang="en-US" sz="2800" dirty="0" smtClean="0"/>
              <a:t> And my master made me swear an oath, and said,  ‘You must not get a wife for my son from the daughters of the Canaanites, in whose land I live, </a:t>
            </a:r>
          </a:p>
          <a:p>
            <a:r>
              <a:rPr lang="en-US" sz="2800" u="sng" dirty="0" smtClean="0"/>
              <a:t>Gen. 24:38</a:t>
            </a:r>
            <a:r>
              <a:rPr lang="en-US" sz="2800" dirty="0" smtClean="0"/>
              <a:t> but go to my father’s family and to my own clan, and get a wife for my son.’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Search Begins—Gen. 24:1-41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dirty="0" smtClean="0"/>
          </a:p>
          <a:p>
            <a:pPr algn="ctr"/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9906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8" name="Picture 7" descr="3 Camels.jpg"/>
          <p:cNvPicPr>
            <a:picLocks noChangeAspect="1"/>
          </p:cNvPicPr>
          <p:nvPr/>
        </p:nvPicPr>
        <p:blipFill>
          <a:blip r:embed="rId3" cstate="print"/>
          <a:srcRect t="36232" r="66722"/>
          <a:stretch>
            <a:fillRect/>
          </a:stretch>
        </p:blipFill>
        <p:spPr>
          <a:xfrm flipH="1">
            <a:off x="7696200" y="1295400"/>
            <a:ext cx="1213104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990600"/>
            <a:ext cx="7391400" cy="620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he arrived at his destination, he was faced with a problem. How would he find Abraham’s family. How would he find the right woman for Isaac to marry?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u="sng" dirty="0" smtClean="0"/>
              <a:t>Gen. 24:43</a:t>
            </a:r>
            <a:r>
              <a:rPr lang="en-US" sz="2800" dirty="0" smtClean="0"/>
              <a:t> See, I am standing beside this spring; if a maiden comes out to draw water and I say to her,  “Please let me drink a little water from your jar,” </a:t>
            </a:r>
          </a:p>
          <a:p>
            <a:r>
              <a:rPr lang="en-US" sz="2800" u="sng" dirty="0" smtClean="0"/>
              <a:t>Gen. 24:44</a:t>
            </a:r>
            <a:r>
              <a:rPr lang="en-US" sz="2800" dirty="0" smtClean="0"/>
              <a:t> and if she says to me,  “Drink, and I’ll draw water for your camels too,” let her be the one the LORD has chosen for my master’s son.’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09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Search Begins—Gen. 24:1-41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838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3" name="Picture 12" descr="3 Rebekah.jpg"/>
          <p:cNvPicPr>
            <a:picLocks noChangeAspect="1"/>
          </p:cNvPicPr>
          <p:nvPr/>
        </p:nvPicPr>
        <p:blipFill>
          <a:blip r:embed="rId3" cstate="print"/>
          <a:srcRect l="14556" r="26370"/>
          <a:stretch>
            <a:fillRect/>
          </a:stretch>
        </p:blipFill>
        <p:spPr>
          <a:xfrm flipH="1">
            <a:off x="228600" y="990600"/>
            <a:ext cx="1295400" cy="525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0200" y="838200"/>
            <a:ext cx="7162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Abraham’s servant recognized </a:t>
            </a:r>
            <a:r>
              <a:rPr lang="en-US" sz="2800" dirty="0" err="1" smtClean="0"/>
              <a:t>Rebekah’s</a:t>
            </a:r>
            <a:r>
              <a:rPr lang="en-US" sz="2800" dirty="0" smtClean="0"/>
              <a:t> extraordinary service…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u="sng" dirty="0" smtClean="0"/>
              <a:t>Gen. 24:46</a:t>
            </a:r>
            <a:r>
              <a:rPr lang="en-US" sz="2800" dirty="0" smtClean="0"/>
              <a:t> “She quickly lowered her jar from her shoulder and said,  ‘Drink, and I’ll water your camels too.’ So I drank, and she watered the camels also. </a:t>
            </a:r>
          </a:p>
          <a:p>
            <a:r>
              <a:rPr lang="en-US" sz="2800" u="sng" dirty="0" smtClean="0"/>
              <a:t>Gen. 24:47</a:t>
            </a:r>
            <a:r>
              <a:rPr lang="en-US" sz="2800" dirty="0" smtClean="0"/>
              <a:t> “I asked her,  ‘Whose daughter are you?’ “She said,  ‘The daughter of </a:t>
            </a:r>
            <a:r>
              <a:rPr lang="en-US" sz="2800" dirty="0" err="1" smtClean="0"/>
              <a:t>Bethuel</a:t>
            </a:r>
            <a:r>
              <a:rPr lang="en-US" sz="2800" dirty="0" smtClean="0"/>
              <a:t> son of </a:t>
            </a:r>
            <a:r>
              <a:rPr lang="en-US" sz="2800" dirty="0" err="1" smtClean="0"/>
              <a:t>Nahor</a:t>
            </a:r>
            <a:r>
              <a:rPr lang="en-US" sz="2800" dirty="0" smtClean="0"/>
              <a:t>, whom </a:t>
            </a:r>
            <a:r>
              <a:rPr lang="en-US" sz="2800" dirty="0" err="1" smtClean="0"/>
              <a:t>Milcah</a:t>
            </a:r>
            <a:r>
              <a:rPr lang="en-US" sz="2800" dirty="0" smtClean="0"/>
              <a:t> bore to him.’ “Then I put the ring in her nose and the bracelets on her arms…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 Gold liquid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23145" t="36667" r="28516" b="3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2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Lesson 4 – Guidance Series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72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Negotiation -- 24:34-67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64FF-E31C-43C9-A9BA-81EA3FCE0E6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3 Rebekah.jpg"/>
          <p:cNvPicPr>
            <a:picLocks noChangeAspect="1"/>
          </p:cNvPicPr>
          <p:nvPr/>
        </p:nvPicPr>
        <p:blipFill>
          <a:blip r:embed="rId3" cstate="print"/>
          <a:srcRect l="14556" r="26370"/>
          <a:stretch>
            <a:fillRect/>
          </a:stretch>
        </p:blipFill>
        <p:spPr>
          <a:xfrm flipH="1">
            <a:off x="228600" y="990600"/>
            <a:ext cx="1295400" cy="525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838200"/>
            <a:ext cx="7315200" cy="627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Laban</a:t>
            </a:r>
            <a:r>
              <a:rPr lang="en-US" sz="2800" dirty="0" smtClean="0"/>
              <a:t> and </a:t>
            </a:r>
            <a:r>
              <a:rPr lang="en-US" sz="2800" dirty="0" err="1" smtClean="0"/>
              <a:t>Bethuel</a:t>
            </a:r>
            <a:r>
              <a:rPr lang="en-US" sz="2800" dirty="0" smtClean="0"/>
              <a:t> recognized that God was at work. It was this recognition of God’s hand in the relationship that convinced </a:t>
            </a:r>
            <a:r>
              <a:rPr lang="en-US" sz="2800" dirty="0" err="1" smtClean="0"/>
              <a:t>Rebekah’s</a:t>
            </a:r>
            <a:r>
              <a:rPr lang="en-US" sz="2800" dirty="0" smtClean="0"/>
              <a:t> family to let her go (50-51). </a:t>
            </a:r>
            <a:r>
              <a:rPr lang="en-US" sz="2400" dirty="0" smtClean="0">
                <a:solidFill>
                  <a:srgbClr val="C00000"/>
                </a:solidFill>
              </a:rPr>
              <a:t>SG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u="sng" dirty="0" smtClean="0"/>
              <a:t>Gen. 24:50</a:t>
            </a:r>
            <a:r>
              <a:rPr lang="en-US" sz="2800" dirty="0" smtClean="0"/>
              <a:t> </a:t>
            </a:r>
            <a:r>
              <a:rPr lang="en-US" sz="2800" dirty="0" err="1" smtClean="0"/>
              <a:t>Laban</a:t>
            </a:r>
            <a:r>
              <a:rPr lang="en-US" sz="2800" dirty="0" smtClean="0"/>
              <a:t> and </a:t>
            </a:r>
            <a:r>
              <a:rPr lang="en-US" sz="2800" dirty="0" err="1" smtClean="0"/>
              <a:t>Bethuel</a:t>
            </a:r>
            <a:r>
              <a:rPr lang="en-US" sz="2800" dirty="0" smtClean="0"/>
              <a:t> answered,  “This is from the LORD; we can say nothing to you one way or the other. </a:t>
            </a:r>
          </a:p>
          <a:p>
            <a:r>
              <a:rPr lang="en-US" sz="2800" u="sng" dirty="0" smtClean="0"/>
              <a:t>Gen. 24:51</a:t>
            </a:r>
            <a:r>
              <a:rPr lang="en-US" sz="2800" dirty="0" smtClean="0"/>
              <a:t> Here is </a:t>
            </a:r>
            <a:r>
              <a:rPr lang="en-US" sz="2800" dirty="0" err="1" smtClean="0"/>
              <a:t>Rebekah</a:t>
            </a:r>
            <a:r>
              <a:rPr lang="en-US" sz="2800" dirty="0" smtClean="0"/>
              <a:t>; take her and go, and let her become the wife of your master’s son, as the LORD has directed.”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1151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Cannata</dc:creator>
  <cp:lastModifiedBy>Don Cannata</cp:lastModifiedBy>
  <cp:revision>209</cp:revision>
  <dcterms:created xsi:type="dcterms:W3CDTF">2012-02-17T17:47:35Z</dcterms:created>
  <dcterms:modified xsi:type="dcterms:W3CDTF">2013-05-02T17:41:54Z</dcterms:modified>
</cp:coreProperties>
</file>