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71" r:id="rId3"/>
    <p:sldId id="257" r:id="rId4"/>
    <p:sldId id="259" r:id="rId5"/>
    <p:sldId id="273" r:id="rId6"/>
    <p:sldId id="276" r:id="rId7"/>
    <p:sldId id="275" r:id="rId8"/>
    <p:sldId id="274" r:id="rId9"/>
    <p:sldId id="260" r:id="rId10"/>
    <p:sldId id="261" r:id="rId11"/>
    <p:sldId id="280" r:id="rId12"/>
    <p:sldId id="279" r:id="rId13"/>
    <p:sldId id="270"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71" y="-72"/>
      </p:cViewPr>
      <p:guideLst>
        <p:guide orient="horz" pos="2160"/>
        <p:guide pos="2880"/>
      </p:guideLst>
    </p:cSldViewPr>
  </p:slideViewPr>
  <p:notesTextViewPr>
    <p:cViewPr>
      <p:scale>
        <a:sx n="100" d="100"/>
        <a:sy n="100" d="100"/>
      </p:scale>
      <p:origin x="0" y="0"/>
    </p:cViewPr>
  </p:notesTextViewPr>
  <p:sorterViewPr>
    <p:cViewPr>
      <p:scale>
        <a:sx n="78" d="100"/>
        <a:sy n="7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3FDE5-F5E7-406B-87BE-75F9FE6AD35D}" type="datetimeFigureOut">
              <a:rPr lang="en-US" smtClean="0"/>
              <a:pPr/>
              <a:t>2/25/2013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B6E03-2703-41E2-9953-B517992251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2551CF-254F-4522-87D1-341DB8A26079}"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D57BD2-5B51-43B0-89AB-151C4F5D9223}"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8CA21C-DAAC-4AFD-B846-1A44D1CBE796}"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391F0-1D69-4B96-B8E6-EA50146F6195}"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8584E-6664-46EA-B195-8474AB1C96C1}" type="datetime1">
              <a:rPr lang="en-US" smtClean="0"/>
              <a:pPr/>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B2694-77CD-4A07-A899-347AC0FC26AD}"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F2AF5-FA02-4396-8A44-9C22E488F5D1}" type="datetime1">
              <a:rPr lang="en-US" smtClean="0"/>
              <a:pPr/>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D732C-4172-4929-853A-2D0510158DDD}" type="datetime1">
              <a:rPr lang="en-US" smtClean="0"/>
              <a:pPr/>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80EF4-E360-4168-984F-548A17DDF1F5}" type="datetime1">
              <a:rPr lang="en-US" smtClean="0"/>
              <a:pPr/>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5FFE7F-9D46-4E81-8638-DCC6452901DC}"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707EC-5365-4926-9BC7-2B036F2D21DB}" type="datetime1">
              <a:rPr lang="en-US" smtClean="0"/>
              <a:pPr/>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C64FF-E31C-43C9-A9BA-81EA3FCE0E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679D-8892-40E4-8AF3-CF67BB935101}" type="datetime1">
              <a:rPr lang="en-US" smtClean="0"/>
              <a:pPr/>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C64FF-E31C-43C9-A9BA-81EA3FCE0E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8" name="TextBox 7"/>
          <p:cNvSpPr txBox="1"/>
          <p:nvPr/>
        </p:nvSpPr>
        <p:spPr>
          <a:xfrm>
            <a:off x="228600" y="381000"/>
            <a:ext cx="6705600" cy="6001643"/>
          </a:xfrm>
          <a:prstGeom prst="rect">
            <a:avLst/>
          </a:prstGeom>
          <a:noFill/>
        </p:spPr>
        <p:txBody>
          <a:bodyPr wrap="square" rtlCol="0">
            <a:spAutoFit/>
          </a:bodyPr>
          <a:lstStyle/>
          <a:p>
            <a:pPr algn="ctr"/>
            <a:r>
              <a:rPr lang="en-US" sz="2800" b="1" dirty="0" smtClean="0">
                <a:solidFill>
                  <a:prstClr val="black"/>
                </a:solidFill>
                <a:latin typeface="Verdana" pitchFamily="34" charset="0"/>
                <a:ea typeface="Verdana" pitchFamily="34" charset="0"/>
                <a:cs typeface="Verdana" pitchFamily="34" charset="0"/>
              </a:rPr>
              <a:t>Lesson 4 of 13</a:t>
            </a:r>
          </a:p>
          <a:p>
            <a:pPr algn="ctr"/>
            <a:r>
              <a:rPr lang="en-US" sz="2800" b="1" dirty="0" smtClean="0">
                <a:solidFill>
                  <a:prstClr val="black"/>
                </a:solidFill>
                <a:latin typeface="Verdana" pitchFamily="34" charset="0"/>
                <a:ea typeface="Verdana" pitchFamily="34" charset="0"/>
                <a:cs typeface="Verdana" pitchFamily="34" charset="0"/>
              </a:rPr>
              <a:t>March 24, 2013</a:t>
            </a:r>
          </a:p>
          <a:p>
            <a:pPr algn="ctr"/>
            <a:r>
              <a:rPr lang="en-US" sz="2800" b="1" dirty="0" smtClean="0">
                <a:solidFill>
                  <a:srgbClr val="C00000"/>
                </a:solidFill>
                <a:latin typeface="Verdana" pitchFamily="34" charset="0"/>
                <a:ea typeface="Verdana" pitchFamily="34" charset="0"/>
                <a:cs typeface="Verdana" pitchFamily="34" charset="0"/>
              </a:rPr>
              <a:t>“Trusting God in the Darkest Hour” -- Psalm 22</a:t>
            </a:r>
          </a:p>
          <a:p>
            <a:pPr algn="ctr"/>
            <a:r>
              <a:rPr lang="en-US" sz="2400" dirty="0" smtClean="0">
                <a:solidFill>
                  <a:srgbClr val="C00000"/>
                </a:solidFill>
                <a:latin typeface="Verdana" pitchFamily="34" charset="0"/>
                <a:ea typeface="Verdana" pitchFamily="34" charset="0"/>
                <a:cs typeface="Verdana" pitchFamily="34" charset="0"/>
              </a:rPr>
              <a:t>Quotations from Psalm 22 in the New Testament are found in Matt. 27:43,</a:t>
            </a:r>
          </a:p>
          <a:p>
            <a:pPr algn="ctr"/>
            <a:r>
              <a:rPr lang="en-US" sz="2400" dirty="0" smtClean="0">
                <a:solidFill>
                  <a:srgbClr val="C00000"/>
                </a:solidFill>
                <a:latin typeface="Verdana" pitchFamily="34" charset="0"/>
                <a:ea typeface="Verdana" pitchFamily="34" charset="0"/>
                <a:cs typeface="Verdana" pitchFamily="34" charset="0"/>
              </a:rPr>
              <a:t>46;Mark 15:34; John 19:24;</a:t>
            </a:r>
          </a:p>
          <a:p>
            <a:pPr algn="ctr"/>
            <a:r>
              <a:rPr lang="en-US" sz="2400" dirty="0" smtClean="0">
                <a:solidFill>
                  <a:srgbClr val="C00000"/>
                </a:solidFill>
                <a:latin typeface="Verdana" pitchFamily="34" charset="0"/>
                <a:ea typeface="Verdana" pitchFamily="34" charset="0"/>
                <a:cs typeface="Verdana" pitchFamily="34" charset="0"/>
              </a:rPr>
              <a:t>Hebrews 2:12 </a:t>
            </a:r>
          </a:p>
          <a:p>
            <a:r>
              <a:rPr lang="en-US" sz="2800" u="sng" dirty="0" smtClean="0">
                <a:solidFill>
                  <a:prstClr val="black"/>
                </a:solidFill>
                <a:latin typeface="Verdana" pitchFamily="34" charset="0"/>
                <a:ea typeface="Verdana" pitchFamily="34" charset="0"/>
                <a:cs typeface="Verdana" pitchFamily="34" charset="0"/>
              </a:rPr>
              <a:t>Study Aim</a:t>
            </a:r>
            <a:r>
              <a:rPr lang="en-US" sz="2800" dirty="0" smtClean="0">
                <a:solidFill>
                  <a:prstClr val="black"/>
                </a:solidFill>
                <a:latin typeface="Verdana" pitchFamily="34" charset="0"/>
                <a:ea typeface="Verdana" pitchFamily="34" charset="0"/>
                <a:cs typeface="Verdana" pitchFamily="34" charset="0"/>
              </a:rPr>
              <a:t>: To identify resources for facing my darkest hour</a:t>
            </a:r>
          </a:p>
          <a:p>
            <a:pPr algn="ctr"/>
            <a:r>
              <a:rPr lang="en-US" sz="2800" dirty="0" smtClean="0">
                <a:solidFill>
                  <a:prstClr val="black"/>
                </a:solidFill>
                <a:latin typeface="Verdana" pitchFamily="34" charset="0"/>
                <a:ea typeface="Verdana" pitchFamily="34" charset="0"/>
                <a:cs typeface="Verdana" pitchFamily="34" charset="0"/>
              </a:rPr>
              <a:t>  </a:t>
            </a:r>
            <a:r>
              <a:rPr lang="en-US" sz="2400" dirty="0" smtClean="0">
                <a:solidFill>
                  <a:srgbClr val="00B050"/>
                </a:solidFill>
                <a:latin typeface="Verdana" pitchFamily="34" charset="0"/>
                <a:ea typeface="Verdana" pitchFamily="34" charset="0"/>
                <a:cs typeface="Verdana" pitchFamily="34" charset="0"/>
              </a:rPr>
              <a:t>All Scripture quotes are from the NIV version unless otherwise indicated. Most lesson comments are from the Study Guide followed by </a:t>
            </a:r>
            <a:r>
              <a:rPr lang="en-US" sz="2000" dirty="0" smtClean="0">
                <a:solidFill>
                  <a:srgbClr val="C00000"/>
                </a:solidFill>
                <a:latin typeface="Verdana" pitchFamily="34" charset="0"/>
                <a:ea typeface="Verdana" pitchFamily="34" charset="0"/>
                <a:cs typeface="Verdana" pitchFamily="34" charset="0"/>
              </a:rPr>
              <a:t>(SG).</a:t>
            </a:r>
            <a:endParaRPr lang="en-US" sz="2800" dirty="0" smtClean="0">
              <a:solidFill>
                <a:srgbClr val="00B050"/>
              </a:solidFill>
              <a:latin typeface="Verdana" pitchFamily="34" charset="0"/>
              <a:ea typeface="Verdana" pitchFamily="34" charset="0"/>
              <a:cs typeface="Verdana" pitchFamily="34" charset="0"/>
            </a:endParaRPr>
          </a:p>
          <a:p>
            <a:pPr algn="ctr"/>
            <a:r>
              <a:rPr lang="en-US" sz="2000" dirty="0" smtClean="0">
                <a:solidFill>
                  <a:prstClr val="black"/>
                </a:solidFill>
                <a:latin typeface="Verdana" pitchFamily="34" charset="0"/>
                <a:ea typeface="Verdana" pitchFamily="34" charset="0"/>
                <a:cs typeface="Verdana" pitchFamily="34" charset="0"/>
              </a:rPr>
              <a:t>PowerPoint by Don </a:t>
            </a:r>
            <a:r>
              <a:rPr lang="en-US" sz="2000" dirty="0" err="1" smtClean="0">
                <a:solidFill>
                  <a:prstClr val="black"/>
                </a:solidFill>
                <a:latin typeface="Verdana" pitchFamily="34" charset="0"/>
                <a:ea typeface="Verdana" pitchFamily="34" charset="0"/>
                <a:cs typeface="Verdana" pitchFamily="34" charset="0"/>
              </a:rPr>
              <a:t>Cannata</a:t>
            </a:r>
            <a:endParaRPr lang="en-US" sz="1400" dirty="0"/>
          </a:p>
        </p:txBody>
      </p:sp>
      <p:sp>
        <p:nvSpPr>
          <p:cNvPr id="5" name="TextBox 4"/>
          <p:cNvSpPr txBox="1"/>
          <p:nvPr/>
        </p:nvSpPr>
        <p:spPr>
          <a:xfrm>
            <a:off x="6934200" y="4267200"/>
            <a:ext cx="1981200" cy="1200329"/>
          </a:xfrm>
          <a:prstGeom prst="rect">
            <a:avLst/>
          </a:prstGeom>
          <a:noFill/>
        </p:spPr>
        <p:txBody>
          <a:bodyPr wrap="square" rtlCol="0">
            <a:spAutoFit/>
          </a:bodyPr>
          <a:lstStyle/>
          <a:p>
            <a:pPr algn="ctr"/>
            <a:r>
              <a:rPr lang="en-US" dirty="0" err="1" smtClean="0"/>
              <a:t>BaptistWay</a:t>
            </a:r>
            <a:r>
              <a:rPr lang="en-US" dirty="0" smtClean="0"/>
              <a:t> Press, Dallas, Texas</a:t>
            </a:r>
          </a:p>
          <a:p>
            <a:endParaRPr lang="en-US" dirty="0"/>
          </a:p>
        </p:txBody>
      </p:sp>
      <p:sp>
        <p:nvSpPr>
          <p:cNvPr id="9" name="Slide Number Placeholder 8"/>
          <p:cNvSpPr>
            <a:spLocks noGrp="1"/>
          </p:cNvSpPr>
          <p:nvPr>
            <p:ph type="sldNum" sz="quarter" idx="12"/>
          </p:nvPr>
        </p:nvSpPr>
        <p:spPr/>
        <p:txBody>
          <a:bodyPr/>
          <a:lstStyle/>
          <a:p>
            <a:fld id="{274C64FF-E31C-43C9-A9BA-81EA3FCE0E65}" type="slidenum">
              <a:rPr lang="en-US" smtClean="0"/>
              <a:pPr/>
              <a:t>1</a:t>
            </a:fld>
            <a:endParaRPr lang="en-US"/>
          </a:p>
        </p:txBody>
      </p:sp>
      <p:pic>
        <p:nvPicPr>
          <p:cNvPr id="7" name="Picture 6"/>
          <p:cNvPicPr>
            <a:picLocks noChangeAspect="1"/>
          </p:cNvPicPr>
          <p:nvPr/>
        </p:nvPicPr>
        <p:blipFill>
          <a:blip r:embed="rId3" cstate="print"/>
          <a:stretch>
            <a:fillRect/>
          </a:stretch>
        </p:blipFill>
        <p:spPr>
          <a:xfrm>
            <a:off x="6781800" y="838200"/>
            <a:ext cx="2227922" cy="3429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6" name="TextBox 5"/>
          <p:cNvSpPr txBox="1"/>
          <p:nvPr/>
        </p:nvSpPr>
        <p:spPr>
          <a:xfrm>
            <a:off x="228600" y="685800"/>
            <a:ext cx="8610600" cy="800219"/>
          </a:xfrm>
          <a:prstGeom prst="rect">
            <a:avLst/>
          </a:prstGeom>
          <a:noFill/>
        </p:spPr>
        <p:txBody>
          <a:bodyPr wrap="square" rtlCol="0">
            <a:spAutoFit/>
          </a:bodyPr>
          <a:lstStyle/>
          <a:p>
            <a:pPr lvl="0" fontAlgn="base">
              <a:spcBef>
                <a:spcPct val="0"/>
              </a:spcBef>
              <a:spcAft>
                <a:spcPct val="0"/>
              </a:spcAft>
            </a:pPr>
            <a:r>
              <a:rPr lang="en-US" sz="2800" dirty="0" smtClean="0">
                <a:solidFill>
                  <a:srgbClr val="000000"/>
                </a:solidFill>
                <a:ea typeface="Times New Roman" pitchFamily="18" charset="0"/>
                <a:cs typeface="Arial" pitchFamily="34" charset="0"/>
              </a:rPr>
              <a:t> </a:t>
            </a:r>
            <a:endParaRPr lang="en-US" sz="4000" dirty="0" smtClean="0">
              <a:cs typeface="Arial" pitchFamily="34" charset="0"/>
            </a:endParaRPr>
          </a:p>
          <a:p>
            <a:endParaRPr lang="en-US" dirty="0"/>
          </a:p>
        </p:txBody>
      </p:sp>
      <p:sp>
        <p:nvSpPr>
          <p:cNvPr id="7" name="TextBox 6"/>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10" name="TextBox 9"/>
          <p:cNvSpPr txBox="1"/>
          <p:nvPr/>
        </p:nvSpPr>
        <p:spPr>
          <a:xfrm>
            <a:off x="152400" y="457200"/>
            <a:ext cx="8839200" cy="523220"/>
          </a:xfrm>
          <a:prstGeom prst="rect">
            <a:avLst/>
          </a:prstGeom>
          <a:noFill/>
        </p:spPr>
        <p:txBody>
          <a:bodyPr wrap="square" rtlCol="0">
            <a:spAutoFit/>
          </a:bodyPr>
          <a:lstStyle/>
          <a:p>
            <a:pPr algn="ctr"/>
            <a:r>
              <a:rPr lang="en-US" sz="2800" b="1" dirty="0" smtClean="0">
                <a:solidFill>
                  <a:srgbClr val="C00000"/>
                </a:solidFill>
              </a:rPr>
              <a:t>The Gospel Writers Borrow from Psalm 22</a:t>
            </a:r>
            <a:endParaRPr lang="en-US" sz="2800" b="1" dirty="0">
              <a:solidFill>
                <a:srgbClr val="C00000"/>
              </a:solidFill>
            </a:endParaRPr>
          </a:p>
        </p:txBody>
      </p:sp>
      <p:sp>
        <p:nvSpPr>
          <p:cNvPr id="9" name="Slide Number Placeholder 8"/>
          <p:cNvSpPr>
            <a:spLocks noGrp="1"/>
          </p:cNvSpPr>
          <p:nvPr>
            <p:ph type="sldNum" sz="quarter" idx="12"/>
          </p:nvPr>
        </p:nvSpPr>
        <p:spPr/>
        <p:txBody>
          <a:bodyPr/>
          <a:lstStyle/>
          <a:p>
            <a:fld id="{274C64FF-E31C-43C9-A9BA-81EA3FCE0E65}" type="slidenum">
              <a:rPr lang="en-US" smtClean="0"/>
              <a:pPr/>
              <a:t>10</a:t>
            </a:fld>
            <a:endParaRPr lang="en-US"/>
          </a:p>
        </p:txBody>
      </p:sp>
      <p:sp>
        <p:nvSpPr>
          <p:cNvPr id="13" name="TextBox 12"/>
          <p:cNvSpPr txBox="1"/>
          <p:nvPr/>
        </p:nvSpPr>
        <p:spPr>
          <a:xfrm>
            <a:off x="1828800" y="838200"/>
            <a:ext cx="6858000" cy="954107"/>
          </a:xfrm>
          <a:prstGeom prst="rect">
            <a:avLst/>
          </a:prstGeom>
          <a:noFill/>
        </p:spPr>
        <p:txBody>
          <a:bodyPr wrap="square" rtlCol="0">
            <a:spAutoFit/>
          </a:bodyPr>
          <a:lstStyle/>
          <a:p>
            <a:r>
              <a:rPr lang="en-US" sz="2800" dirty="0" smtClean="0"/>
              <a:t> </a:t>
            </a:r>
          </a:p>
          <a:p>
            <a:endParaRPr lang="en-US" sz="2800" dirty="0"/>
          </a:p>
        </p:txBody>
      </p:sp>
      <p:pic>
        <p:nvPicPr>
          <p:cNvPr id="11" name="Picture 10" descr="1 Crucifixion.gif"/>
          <p:cNvPicPr>
            <a:picLocks noChangeAspect="1"/>
          </p:cNvPicPr>
          <p:nvPr/>
        </p:nvPicPr>
        <p:blipFill>
          <a:blip r:embed="rId3" cstate="print"/>
          <a:srcRect l="14029" t="4667" r="57194" b="6000"/>
          <a:stretch>
            <a:fillRect/>
          </a:stretch>
        </p:blipFill>
        <p:spPr>
          <a:xfrm>
            <a:off x="152400" y="1295400"/>
            <a:ext cx="1219200" cy="5105400"/>
          </a:xfrm>
          <a:prstGeom prst="rect">
            <a:avLst/>
          </a:prstGeom>
        </p:spPr>
      </p:pic>
      <p:sp>
        <p:nvSpPr>
          <p:cNvPr id="14" name="TextBox 13"/>
          <p:cNvSpPr txBox="1"/>
          <p:nvPr/>
        </p:nvSpPr>
        <p:spPr>
          <a:xfrm>
            <a:off x="1447800" y="990600"/>
            <a:ext cx="7315200" cy="5339179"/>
          </a:xfrm>
          <a:prstGeom prst="rect">
            <a:avLst/>
          </a:prstGeom>
          <a:noFill/>
        </p:spPr>
        <p:txBody>
          <a:bodyPr wrap="square" rtlCol="0">
            <a:spAutoFit/>
          </a:bodyPr>
          <a:lstStyle/>
          <a:p>
            <a:pPr algn="ctr"/>
            <a:r>
              <a:rPr lang="en-US" sz="2800" dirty="0" smtClean="0"/>
              <a:t>In describing the suffering and death of Jesus…</a:t>
            </a:r>
          </a:p>
          <a:p>
            <a:pPr>
              <a:buFont typeface="Arial" pitchFamily="34" charset="0"/>
              <a:buChar char="•"/>
            </a:pPr>
            <a:r>
              <a:rPr lang="en-US" sz="2800" dirty="0" smtClean="0"/>
              <a:t> </a:t>
            </a:r>
            <a:r>
              <a:rPr lang="en-US" sz="2800" dirty="0" smtClean="0"/>
              <a:t>Note his expression about being forsaken; Ps. 22:7;Matt. 27:46;Mark 15:34</a:t>
            </a:r>
          </a:p>
          <a:p>
            <a:pPr>
              <a:buFont typeface="Arial" pitchFamily="34" charset="0"/>
              <a:buChar char="•"/>
            </a:pPr>
            <a:r>
              <a:rPr lang="en-US" sz="2800" dirty="0" smtClean="0"/>
              <a:t> </a:t>
            </a:r>
            <a:r>
              <a:rPr lang="en-US" sz="2800" dirty="0" smtClean="0"/>
              <a:t>The taunting about being delivered Ps. 22:8;Matt. 27:43</a:t>
            </a:r>
          </a:p>
          <a:p>
            <a:pPr>
              <a:buFont typeface="Arial" pitchFamily="34" charset="0"/>
              <a:buChar char="•"/>
            </a:pPr>
            <a:r>
              <a:rPr lang="en-US" sz="2800" dirty="0" smtClean="0"/>
              <a:t> </a:t>
            </a:r>
            <a:r>
              <a:rPr lang="en-US" sz="2800" dirty="0" smtClean="0"/>
              <a:t>The Thirstiness of Jesus; Ps. 22:15; John 19:28</a:t>
            </a:r>
          </a:p>
          <a:p>
            <a:pPr>
              <a:buFont typeface="Arial" pitchFamily="34" charset="0"/>
              <a:buChar char="•"/>
            </a:pPr>
            <a:r>
              <a:rPr lang="en-US" sz="2800" dirty="0" smtClean="0"/>
              <a:t> </a:t>
            </a:r>
            <a:r>
              <a:rPr lang="en-US" sz="2800" dirty="0" smtClean="0"/>
              <a:t>Casting lots for his clothes; Ps.22:18; Matt. 27:35; Mark 15:34; Luke 23:34; John 19:24 </a:t>
            </a:r>
            <a:r>
              <a:rPr lang="en-US" sz="2400" dirty="0" smtClean="0">
                <a:solidFill>
                  <a:srgbClr val="C00000"/>
                </a:solidFill>
              </a:rPr>
              <a:t>SG</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diamond(in)">
                                      <p:cBhvr>
                                        <p:cTn id="7" dur="20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amond(in)">
                                      <p:cBhvr>
                                        <p:cTn id="12" dur="2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diamond(in)">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diamond(in)">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pic>
        <p:nvPicPr>
          <p:cNvPr id="5" name="Picture 4" descr="2 Girl studying.jpg"/>
          <p:cNvPicPr>
            <a:picLocks noChangeAspect="1"/>
          </p:cNvPicPr>
          <p:nvPr/>
        </p:nvPicPr>
        <p:blipFill>
          <a:blip r:embed="rId3" cstate="print"/>
          <a:srcRect l="5276" t="1754" r="20855" b="14035"/>
          <a:stretch>
            <a:fillRect/>
          </a:stretch>
        </p:blipFill>
        <p:spPr>
          <a:xfrm>
            <a:off x="304800" y="1143000"/>
            <a:ext cx="2133600" cy="3657600"/>
          </a:xfrm>
          <a:prstGeom prst="rect">
            <a:avLst/>
          </a:prstGeom>
        </p:spPr>
      </p:pic>
      <p:sp>
        <p:nvSpPr>
          <p:cNvPr id="6" name="TextBox 5"/>
          <p:cNvSpPr txBox="1"/>
          <p:nvPr/>
        </p:nvSpPr>
        <p:spPr>
          <a:xfrm>
            <a:off x="533400" y="533400"/>
            <a:ext cx="8077200" cy="523220"/>
          </a:xfrm>
          <a:prstGeom prst="rect">
            <a:avLst/>
          </a:prstGeom>
          <a:noFill/>
        </p:spPr>
        <p:txBody>
          <a:bodyPr wrap="square" rtlCol="0">
            <a:spAutoFit/>
          </a:bodyPr>
          <a:lstStyle/>
          <a:p>
            <a:pPr algn="ctr"/>
            <a:r>
              <a:rPr lang="en-US" sz="2800" dirty="0" smtClean="0">
                <a:solidFill>
                  <a:srgbClr val="C00000"/>
                </a:solidFill>
              </a:rPr>
              <a:t>Questions to Ponder About This Study</a:t>
            </a:r>
            <a:endParaRPr lang="en-US" sz="2800" dirty="0">
              <a:solidFill>
                <a:srgbClr val="C00000"/>
              </a:solidFill>
            </a:endParaRPr>
          </a:p>
        </p:txBody>
      </p:sp>
      <p:sp>
        <p:nvSpPr>
          <p:cNvPr id="7" name="TextBox 6"/>
          <p:cNvSpPr txBox="1"/>
          <p:nvPr/>
        </p:nvSpPr>
        <p:spPr>
          <a:xfrm>
            <a:off x="2514600" y="990600"/>
            <a:ext cx="6400800" cy="4401205"/>
          </a:xfrm>
          <a:prstGeom prst="rect">
            <a:avLst/>
          </a:prstGeom>
          <a:noFill/>
        </p:spPr>
        <p:txBody>
          <a:bodyPr wrap="square" rtlCol="0">
            <a:spAutoFit/>
          </a:bodyPr>
          <a:lstStyle/>
          <a:p>
            <a:r>
              <a:rPr lang="en-US" sz="2800" dirty="0" smtClean="0"/>
              <a:t>When we experience suffering and sorrow, we too cry out to God with questions that begin with </a:t>
            </a:r>
            <a:r>
              <a:rPr lang="en-US" sz="2800" i="1" dirty="0" smtClean="0"/>
              <a:t>why</a:t>
            </a:r>
            <a:r>
              <a:rPr lang="en-US" sz="2800" dirty="0" smtClean="0"/>
              <a:t>. Our responsibility is to hold on to God, to cling to him. We do that through prayer. </a:t>
            </a:r>
            <a:r>
              <a:rPr lang="en-US" sz="2400" dirty="0" smtClean="0">
                <a:solidFill>
                  <a:srgbClr val="C00000"/>
                </a:solidFill>
              </a:rPr>
              <a:t>SG</a:t>
            </a:r>
            <a:endParaRPr lang="en-US" sz="2800" dirty="0" smtClean="0">
              <a:solidFill>
                <a:srgbClr val="C00000"/>
              </a:solidFill>
            </a:endParaRPr>
          </a:p>
          <a:p>
            <a:pPr marL="514350" indent="-514350">
              <a:buAutoNum type="arabicPeriod"/>
            </a:pPr>
            <a:r>
              <a:rPr lang="en-US" sz="2800" dirty="0" smtClean="0"/>
              <a:t>In your opinion, what were the things that produced such misery within the psalmist?</a:t>
            </a:r>
          </a:p>
          <a:p>
            <a:pPr marL="514350" indent="-514350"/>
            <a:endParaRPr lang="en-US" sz="2800" dirty="0" smtClean="0"/>
          </a:p>
        </p:txBody>
      </p:sp>
      <p:sp>
        <p:nvSpPr>
          <p:cNvPr id="9" name="Slide Number Placeholder 8"/>
          <p:cNvSpPr>
            <a:spLocks noGrp="1"/>
          </p:cNvSpPr>
          <p:nvPr>
            <p:ph type="sldNum" sz="quarter" idx="12"/>
          </p:nvPr>
        </p:nvSpPr>
        <p:spPr/>
        <p:txBody>
          <a:bodyPr/>
          <a:lstStyle/>
          <a:p>
            <a:fld id="{274C64FF-E31C-43C9-A9BA-81EA3FCE0E65}" type="slidenum">
              <a:rPr lang="en-US" smtClean="0"/>
              <a:pPr/>
              <a:t>11</a:t>
            </a:fld>
            <a:endParaRPr lang="en-US"/>
          </a:p>
        </p:txBody>
      </p:sp>
      <p:sp>
        <p:nvSpPr>
          <p:cNvPr id="8" name="TextBox 7"/>
          <p:cNvSpPr txBox="1"/>
          <p:nvPr/>
        </p:nvSpPr>
        <p:spPr>
          <a:xfrm>
            <a:off x="304800" y="4876800"/>
            <a:ext cx="8382000" cy="1384995"/>
          </a:xfrm>
          <a:prstGeom prst="rect">
            <a:avLst/>
          </a:prstGeom>
          <a:noFill/>
        </p:spPr>
        <p:txBody>
          <a:bodyPr wrap="square" rtlCol="0">
            <a:spAutoFit/>
          </a:bodyPr>
          <a:lstStyle/>
          <a:p>
            <a:r>
              <a:rPr lang="en-US" sz="2800" dirty="0" smtClean="0"/>
              <a:t>2. Our writer suggests that verse 24 is the key verse in the best interpretation of this Psalm. Do you agree, or disagree? Why?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amond(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amond(in)">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pic>
        <p:nvPicPr>
          <p:cNvPr id="5" name="Picture 4" descr="2 Girl studying.jpg"/>
          <p:cNvPicPr>
            <a:picLocks noChangeAspect="1"/>
          </p:cNvPicPr>
          <p:nvPr/>
        </p:nvPicPr>
        <p:blipFill>
          <a:blip r:embed="rId3" cstate="print"/>
          <a:srcRect l="5276" t="1754" r="20855" b="14035"/>
          <a:stretch>
            <a:fillRect/>
          </a:stretch>
        </p:blipFill>
        <p:spPr>
          <a:xfrm>
            <a:off x="304800" y="1143000"/>
            <a:ext cx="2133600" cy="3657600"/>
          </a:xfrm>
          <a:prstGeom prst="rect">
            <a:avLst/>
          </a:prstGeom>
        </p:spPr>
      </p:pic>
      <p:sp>
        <p:nvSpPr>
          <p:cNvPr id="6" name="TextBox 5"/>
          <p:cNvSpPr txBox="1"/>
          <p:nvPr/>
        </p:nvSpPr>
        <p:spPr>
          <a:xfrm>
            <a:off x="533400" y="533400"/>
            <a:ext cx="8077200" cy="954107"/>
          </a:xfrm>
          <a:prstGeom prst="rect">
            <a:avLst/>
          </a:prstGeom>
          <a:noFill/>
        </p:spPr>
        <p:txBody>
          <a:bodyPr wrap="square" rtlCol="0">
            <a:spAutoFit/>
          </a:bodyPr>
          <a:lstStyle/>
          <a:p>
            <a:pPr algn="ctr"/>
            <a:r>
              <a:rPr lang="en-US" sz="2800" dirty="0" smtClean="0">
                <a:solidFill>
                  <a:srgbClr val="C00000"/>
                </a:solidFill>
              </a:rPr>
              <a:t>Questions to Ponder About This Study</a:t>
            </a:r>
          </a:p>
          <a:p>
            <a:pPr algn="ctr"/>
            <a:endParaRPr lang="en-US" sz="2800" dirty="0"/>
          </a:p>
        </p:txBody>
      </p:sp>
      <p:sp>
        <p:nvSpPr>
          <p:cNvPr id="8" name="Slide Number Placeholder 7"/>
          <p:cNvSpPr>
            <a:spLocks noGrp="1"/>
          </p:cNvSpPr>
          <p:nvPr>
            <p:ph type="sldNum" sz="quarter" idx="12"/>
          </p:nvPr>
        </p:nvSpPr>
        <p:spPr/>
        <p:txBody>
          <a:bodyPr/>
          <a:lstStyle/>
          <a:p>
            <a:fld id="{274C64FF-E31C-43C9-A9BA-81EA3FCE0E65}" type="slidenum">
              <a:rPr lang="en-US" smtClean="0"/>
              <a:pPr/>
              <a:t>12</a:t>
            </a:fld>
            <a:endParaRPr lang="en-US"/>
          </a:p>
        </p:txBody>
      </p:sp>
      <p:sp>
        <p:nvSpPr>
          <p:cNvPr id="10" name="TextBox 9"/>
          <p:cNvSpPr txBox="1"/>
          <p:nvPr/>
        </p:nvSpPr>
        <p:spPr>
          <a:xfrm>
            <a:off x="2590800" y="990600"/>
            <a:ext cx="6172200" cy="4122718"/>
          </a:xfrm>
          <a:prstGeom prst="rect">
            <a:avLst/>
          </a:prstGeom>
          <a:noFill/>
        </p:spPr>
        <p:txBody>
          <a:bodyPr wrap="square" rtlCol="0">
            <a:spAutoFit/>
          </a:bodyPr>
          <a:lstStyle/>
          <a:p>
            <a:r>
              <a:rPr lang="en-US" sz="2800" dirty="0" smtClean="0"/>
              <a:t>3. Which of the following two statements do you think is more accurate? Why do you think so?</a:t>
            </a:r>
          </a:p>
          <a:p>
            <a:pPr marL="514350" indent="-514350">
              <a:buAutoNum type="alphaLcParenBoth"/>
            </a:pPr>
            <a:r>
              <a:rPr lang="en-US" sz="2800" dirty="0" smtClean="0"/>
              <a:t>God really did abandon Jesus while Jesus was on the cross. </a:t>
            </a:r>
          </a:p>
          <a:p>
            <a:pPr marL="514350" indent="-514350">
              <a:buAutoNum type="alphaLcParenBoth"/>
            </a:pPr>
            <a:r>
              <a:rPr lang="en-US" sz="2800" dirty="0" smtClean="0"/>
              <a:t>The bearing of sin and the accompanying suffering made it seem to Jesus that God had abandoned him.  </a:t>
            </a:r>
            <a:endParaRPr lang="en-US" sz="2800" dirty="0"/>
          </a:p>
        </p:txBody>
      </p:sp>
      <p:sp>
        <p:nvSpPr>
          <p:cNvPr id="11" name="TextBox 10"/>
          <p:cNvSpPr txBox="1"/>
          <p:nvPr/>
        </p:nvSpPr>
        <p:spPr>
          <a:xfrm>
            <a:off x="228600" y="4953000"/>
            <a:ext cx="8534400" cy="1384995"/>
          </a:xfrm>
          <a:prstGeom prst="rect">
            <a:avLst/>
          </a:prstGeom>
          <a:noFill/>
        </p:spPr>
        <p:txBody>
          <a:bodyPr wrap="square" rtlCol="0">
            <a:spAutoFit/>
          </a:bodyPr>
          <a:lstStyle/>
          <a:p>
            <a:r>
              <a:rPr lang="en-US" sz="2800" dirty="0" smtClean="0"/>
              <a:t>4. Recall a time in your life when your experience seemed to contradict what you believed about God. How did God deliver you?</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amond(in)">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diamond(in)">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3" name="TextBox 2"/>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5" name="Slide Number Placeholder 4"/>
          <p:cNvSpPr>
            <a:spLocks noGrp="1"/>
          </p:cNvSpPr>
          <p:nvPr>
            <p:ph type="sldNum" sz="quarter" idx="12"/>
          </p:nvPr>
        </p:nvSpPr>
        <p:spPr/>
        <p:txBody>
          <a:bodyPr/>
          <a:lstStyle/>
          <a:p>
            <a:fld id="{274C64FF-E31C-43C9-A9BA-81EA3FCE0E65}" type="slidenum">
              <a:rPr lang="en-US" smtClean="0"/>
              <a:pPr/>
              <a:t>13</a:t>
            </a:fld>
            <a:endParaRPr lang="en-US"/>
          </a:p>
        </p:txBody>
      </p:sp>
      <p:pic>
        <p:nvPicPr>
          <p:cNvPr id="6" name="Picture 5" descr="2 Girl studying.jpg"/>
          <p:cNvPicPr>
            <a:picLocks noChangeAspect="1"/>
          </p:cNvPicPr>
          <p:nvPr/>
        </p:nvPicPr>
        <p:blipFill>
          <a:blip r:embed="rId3" cstate="print"/>
          <a:srcRect l="5276" t="1754" r="20855" b="14035"/>
          <a:stretch>
            <a:fillRect/>
          </a:stretch>
        </p:blipFill>
        <p:spPr>
          <a:xfrm>
            <a:off x="304800" y="1143000"/>
            <a:ext cx="2133600" cy="3657600"/>
          </a:xfrm>
          <a:prstGeom prst="rect">
            <a:avLst/>
          </a:prstGeom>
        </p:spPr>
      </p:pic>
      <p:sp>
        <p:nvSpPr>
          <p:cNvPr id="7" name="TextBox 6"/>
          <p:cNvSpPr txBox="1"/>
          <p:nvPr/>
        </p:nvSpPr>
        <p:spPr>
          <a:xfrm>
            <a:off x="381000" y="533400"/>
            <a:ext cx="8382000" cy="954107"/>
          </a:xfrm>
          <a:prstGeom prst="rect">
            <a:avLst/>
          </a:prstGeom>
          <a:noFill/>
        </p:spPr>
        <p:txBody>
          <a:bodyPr wrap="square" rtlCol="0">
            <a:spAutoFit/>
          </a:bodyPr>
          <a:lstStyle/>
          <a:p>
            <a:pPr algn="ctr"/>
            <a:r>
              <a:rPr lang="en-US" sz="2800" dirty="0" smtClean="0">
                <a:solidFill>
                  <a:srgbClr val="C00000"/>
                </a:solidFill>
              </a:rPr>
              <a:t>Questions to Ponder About This Study</a:t>
            </a:r>
          </a:p>
          <a:p>
            <a:pPr algn="ctr"/>
            <a:endParaRPr lang="en-US" sz="2800" dirty="0"/>
          </a:p>
        </p:txBody>
      </p:sp>
      <p:sp>
        <p:nvSpPr>
          <p:cNvPr id="9" name="TextBox 8"/>
          <p:cNvSpPr txBox="1"/>
          <p:nvPr/>
        </p:nvSpPr>
        <p:spPr>
          <a:xfrm>
            <a:off x="2514600" y="3886200"/>
            <a:ext cx="6324600" cy="1384995"/>
          </a:xfrm>
          <a:prstGeom prst="rect">
            <a:avLst/>
          </a:prstGeom>
          <a:noFill/>
        </p:spPr>
        <p:txBody>
          <a:bodyPr wrap="square" rtlCol="0">
            <a:spAutoFit/>
          </a:bodyPr>
          <a:lstStyle/>
          <a:p>
            <a:pPr algn="ctr"/>
            <a:r>
              <a:rPr lang="en-US" sz="2800" b="1" dirty="0" smtClean="0">
                <a:solidFill>
                  <a:srgbClr val="C00000"/>
                </a:solidFill>
              </a:rPr>
              <a:t>End of Lesson 4</a:t>
            </a:r>
          </a:p>
          <a:p>
            <a:pPr algn="ctr"/>
            <a:r>
              <a:rPr lang="en-US" sz="2800" dirty="0" smtClean="0"/>
              <a:t>Lesson 5 is entitled </a:t>
            </a:r>
            <a:r>
              <a:rPr lang="en-US" sz="2800" dirty="0" smtClean="0"/>
              <a:t>“Committed to the Lord” – Psalm 31</a:t>
            </a:r>
            <a:endParaRPr lang="en-US" sz="2800" dirty="0"/>
          </a:p>
        </p:txBody>
      </p:sp>
      <p:sp>
        <p:nvSpPr>
          <p:cNvPr id="10" name="TextBox 9"/>
          <p:cNvSpPr txBox="1"/>
          <p:nvPr/>
        </p:nvSpPr>
        <p:spPr>
          <a:xfrm>
            <a:off x="2590800" y="1143000"/>
            <a:ext cx="6096000" cy="2246769"/>
          </a:xfrm>
          <a:prstGeom prst="rect">
            <a:avLst/>
          </a:prstGeom>
          <a:noFill/>
        </p:spPr>
        <p:txBody>
          <a:bodyPr wrap="square" rtlCol="0">
            <a:spAutoFit/>
          </a:bodyPr>
          <a:lstStyle/>
          <a:p>
            <a:r>
              <a:rPr lang="en-US" sz="2800" dirty="0" smtClean="0"/>
              <a:t>5. Do you know a Jesus follower who suffered much but did so in full trust of God during that time? What did you learn from his or her experience?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amond(in)">
                                      <p:cBhvr>
                                        <p:cTn id="7" dur="2000"/>
                                        <p:tgtEl>
                                          <p:spTgt spid="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amond(in)">
                                      <p:cBhvr>
                                        <p:cTn id="10"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8" name="TextBox 7"/>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11" name="Slide Number Placeholder 10"/>
          <p:cNvSpPr>
            <a:spLocks noGrp="1"/>
          </p:cNvSpPr>
          <p:nvPr>
            <p:ph type="sldNum" sz="quarter" idx="12"/>
          </p:nvPr>
        </p:nvSpPr>
        <p:spPr/>
        <p:txBody>
          <a:bodyPr/>
          <a:lstStyle/>
          <a:p>
            <a:fld id="{274C64FF-E31C-43C9-A9BA-81EA3FCE0E65}" type="slidenum">
              <a:rPr lang="en-US" smtClean="0"/>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5" name="TextBox 4"/>
          <p:cNvSpPr txBox="1"/>
          <p:nvPr/>
        </p:nvSpPr>
        <p:spPr>
          <a:xfrm>
            <a:off x="228600" y="533400"/>
            <a:ext cx="8763000" cy="954107"/>
          </a:xfrm>
          <a:prstGeom prst="rect">
            <a:avLst/>
          </a:prstGeom>
          <a:noFill/>
        </p:spPr>
        <p:txBody>
          <a:bodyPr wrap="square" rtlCol="0">
            <a:spAutoFit/>
          </a:bodyPr>
          <a:lstStyle/>
          <a:p>
            <a:pPr algn="ctr"/>
            <a:r>
              <a:rPr lang="en-US" sz="2800" b="1" dirty="0" smtClean="0">
                <a:solidFill>
                  <a:srgbClr val="C00000"/>
                </a:solidFill>
              </a:rPr>
              <a:t>Understanding More About the Psalms</a:t>
            </a:r>
          </a:p>
          <a:p>
            <a:endParaRPr lang="en-US" sz="2800" dirty="0"/>
          </a:p>
        </p:txBody>
      </p:sp>
      <p:sp>
        <p:nvSpPr>
          <p:cNvPr id="8" name="Slide Number Placeholder 7"/>
          <p:cNvSpPr>
            <a:spLocks noGrp="1"/>
          </p:cNvSpPr>
          <p:nvPr>
            <p:ph type="sldNum" sz="quarter" idx="12"/>
          </p:nvPr>
        </p:nvSpPr>
        <p:spPr/>
        <p:txBody>
          <a:bodyPr/>
          <a:lstStyle/>
          <a:p>
            <a:fld id="{274C64FF-E31C-43C9-A9BA-81EA3FCE0E65}" type="slidenum">
              <a:rPr lang="en-US" smtClean="0"/>
              <a:pPr/>
              <a:t>2</a:t>
            </a:fld>
            <a:endParaRPr lang="en-US"/>
          </a:p>
        </p:txBody>
      </p:sp>
      <p:sp>
        <p:nvSpPr>
          <p:cNvPr id="9" name="TextBox 8"/>
          <p:cNvSpPr txBox="1"/>
          <p:nvPr/>
        </p:nvSpPr>
        <p:spPr>
          <a:xfrm>
            <a:off x="609600" y="990600"/>
            <a:ext cx="8001000" cy="523220"/>
          </a:xfrm>
          <a:prstGeom prst="rect">
            <a:avLst/>
          </a:prstGeom>
          <a:noFill/>
        </p:spPr>
        <p:txBody>
          <a:bodyPr wrap="square" rtlCol="0">
            <a:spAutoFit/>
          </a:bodyPr>
          <a:lstStyle/>
          <a:p>
            <a:endParaRPr lang="en-US" sz="2800" dirty="0"/>
          </a:p>
        </p:txBody>
      </p:sp>
      <p:pic>
        <p:nvPicPr>
          <p:cNvPr id="7" name="Picture 6" descr="1 Marching Songs.jpg"/>
          <p:cNvPicPr>
            <a:picLocks noChangeAspect="1"/>
          </p:cNvPicPr>
          <p:nvPr/>
        </p:nvPicPr>
        <p:blipFill>
          <a:blip r:embed="rId3" cstate="print"/>
          <a:srcRect l="7500" t="4118" r="47500" b="13529"/>
          <a:stretch>
            <a:fillRect/>
          </a:stretch>
        </p:blipFill>
        <p:spPr>
          <a:xfrm>
            <a:off x="304800" y="1066800"/>
            <a:ext cx="1524000" cy="5562600"/>
          </a:xfrm>
          <a:prstGeom prst="rect">
            <a:avLst/>
          </a:prstGeom>
        </p:spPr>
      </p:pic>
      <p:sp>
        <p:nvSpPr>
          <p:cNvPr id="10" name="TextBox 9"/>
          <p:cNvSpPr txBox="1"/>
          <p:nvPr/>
        </p:nvSpPr>
        <p:spPr>
          <a:xfrm>
            <a:off x="1905000" y="990600"/>
            <a:ext cx="6934200" cy="6092488"/>
          </a:xfrm>
          <a:prstGeom prst="rect">
            <a:avLst/>
          </a:prstGeom>
          <a:noFill/>
        </p:spPr>
        <p:txBody>
          <a:bodyPr wrap="square" rtlCol="0">
            <a:spAutoFit/>
          </a:bodyPr>
          <a:lstStyle/>
          <a:p>
            <a:pPr algn="ctr"/>
            <a:r>
              <a:rPr lang="en-US" sz="2800" dirty="0" smtClean="0"/>
              <a:t>Let us read and enjoy these grand expressions of praise. </a:t>
            </a:r>
          </a:p>
          <a:p>
            <a:r>
              <a:rPr lang="en-US" sz="2800" dirty="0" smtClean="0"/>
              <a:t>They are of God for you. Sing them and make them your own. Catch David’s note and spirit. He wrote marching songs, prayer songs, rally songs, hilltop songs, confession songs. Sing as you march. Keep step with David and David’s Lord all the way.</a:t>
            </a:r>
          </a:p>
          <a:p>
            <a:pPr algn="ctr"/>
            <a:r>
              <a:rPr lang="en-US" sz="2400" dirty="0" smtClean="0"/>
              <a:t>Source: “What the Bible Is All About”, NIV Version, Gospel Light Publications, 1998, </a:t>
            </a:r>
          </a:p>
          <a:p>
            <a:pPr algn="ctr"/>
            <a:r>
              <a:rPr lang="en-US" sz="2400" dirty="0" smtClean="0"/>
              <a:t>p. 199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amond(in)">
                                      <p:cBhvr>
                                        <p:cTn id="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8" name="TextBox 7"/>
          <p:cNvSpPr txBox="1"/>
          <p:nvPr/>
        </p:nvSpPr>
        <p:spPr>
          <a:xfrm>
            <a:off x="914400" y="228600"/>
            <a:ext cx="7315200" cy="923330"/>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smtClean="0"/>
          </a:p>
          <a:p>
            <a:pPr algn="ctr"/>
            <a:endParaRPr lang="en-US" dirty="0"/>
          </a:p>
        </p:txBody>
      </p:sp>
      <p:sp>
        <p:nvSpPr>
          <p:cNvPr id="9" name="TextBox 8"/>
          <p:cNvSpPr txBox="1"/>
          <p:nvPr/>
        </p:nvSpPr>
        <p:spPr>
          <a:xfrm>
            <a:off x="304800" y="533400"/>
            <a:ext cx="8610600" cy="954107"/>
          </a:xfrm>
          <a:prstGeom prst="rect">
            <a:avLst/>
          </a:prstGeom>
          <a:noFill/>
        </p:spPr>
        <p:txBody>
          <a:bodyPr wrap="square" rtlCol="0">
            <a:spAutoFit/>
          </a:bodyPr>
          <a:lstStyle/>
          <a:p>
            <a:pPr algn="ctr"/>
            <a:r>
              <a:rPr lang="en-US" sz="2800" b="1" dirty="0" smtClean="0">
                <a:solidFill>
                  <a:srgbClr val="C00000"/>
                </a:solidFill>
              </a:rPr>
              <a:t>Overview of 13 Lesson Series in Psalms</a:t>
            </a:r>
          </a:p>
          <a:p>
            <a:pPr algn="ctr"/>
            <a:endParaRPr lang="en-US" sz="2800" dirty="0"/>
          </a:p>
        </p:txBody>
      </p:sp>
      <p:sp>
        <p:nvSpPr>
          <p:cNvPr id="10" name="TextBox 9"/>
          <p:cNvSpPr txBox="1"/>
          <p:nvPr/>
        </p:nvSpPr>
        <p:spPr>
          <a:xfrm>
            <a:off x="228600" y="1066800"/>
            <a:ext cx="4038600" cy="369332"/>
          </a:xfrm>
          <a:prstGeom prst="rect">
            <a:avLst/>
          </a:prstGeom>
          <a:noFill/>
        </p:spPr>
        <p:txBody>
          <a:bodyPr wrap="square" rtlCol="0">
            <a:spAutoFit/>
          </a:bodyPr>
          <a:lstStyle/>
          <a:p>
            <a:endParaRPr lang="en-US" dirty="0"/>
          </a:p>
        </p:txBody>
      </p:sp>
      <p:sp>
        <p:nvSpPr>
          <p:cNvPr id="11" name="TextBox 10"/>
          <p:cNvSpPr txBox="1"/>
          <p:nvPr/>
        </p:nvSpPr>
        <p:spPr>
          <a:xfrm>
            <a:off x="5105400" y="1295400"/>
            <a:ext cx="3886200" cy="369332"/>
          </a:xfrm>
          <a:prstGeom prst="rect">
            <a:avLst/>
          </a:prstGeom>
          <a:noFill/>
        </p:spPr>
        <p:txBody>
          <a:bodyPr wrap="square" rtlCol="0">
            <a:spAutoFit/>
          </a:bodyPr>
          <a:lstStyle/>
          <a:p>
            <a:endParaRPr lang="en-US" dirty="0"/>
          </a:p>
        </p:txBody>
      </p:sp>
      <p:sp>
        <p:nvSpPr>
          <p:cNvPr id="12" name="Slide Number Placeholder 11"/>
          <p:cNvSpPr>
            <a:spLocks noGrp="1"/>
          </p:cNvSpPr>
          <p:nvPr>
            <p:ph type="sldNum" sz="quarter" idx="12"/>
          </p:nvPr>
        </p:nvSpPr>
        <p:spPr/>
        <p:txBody>
          <a:bodyPr/>
          <a:lstStyle/>
          <a:p>
            <a:fld id="{274C64FF-E31C-43C9-A9BA-81EA3FCE0E65}" type="slidenum">
              <a:rPr lang="en-US" smtClean="0"/>
              <a:pPr/>
              <a:t>3</a:t>
            </a:fld>
            <a:endParaRPr lang="en-US"/>
          </a:p>
        </p:txBody>
      </p:sp>
      <p:sp>
        <p:nvSpPr>
          <p:cNvPr id="13" name="TextBox 12"/>
          <p:cNvSpPr txBox="1"/>
          <p:nvPr/>
        </p:nvSpPr>
        <p:spPr>
          <a:xfrm>
            <a:off x="304800" y="990600"/>
            <a:ext cx="4191000" cy="5632311"/>
          </a:xfrm>
          <a:prstGeom prst="rect">
            <a:avLst/>
          </a:prstGeom>
          <a:noFill/>
        </p:spPr>
        <p:txBody>
          <a:bodyPr wrap="square" rtlCol="0">
            <a:spAutoFit/>
          </a:bodyPr>
          <a:lstStyle/>
          <a:p>
            <a:r>
              <a:rPr lang="en-US" sz="2400" i="1" dirty="0" smtClean="0"/>
              <a:t>1. Lord of All</a:t>
            </a:r>
          </a:p>
          <a:p>
            <a:r>
              <a:rPr lang="en-US" sz="2400" dirty="0" smtClean="0"/>
              <a:t>2. God’s Majestic Greatness</a:t>
            </a:r>
          </a:p>
          <a:p>
            <a:r>
              <a:rPr lang="en-US" sz="2400" dirty="0" smtClean="0"/>
              <a:t>3. It’s a Wonderful Life</a:t>
            </a:r>
          </a:p>
          <a:p>
            <a:pPr algn="ctr"/>
            <a:r>
              <a:rPr lang="en-US" sz="2400" b="1" dirty="0" smtClean="0">
                <a:solidFill>
                  <a:srgbClr val="C00000"/>
                </a:solidFill>
              </a:rPr>
              <a:t>4. Trusting God in the Darkest Hour</a:t>
            </a:r>
          </a:p>
          <a:p>
            <a:r>
              <a:rPr lang="en-US" sz="2400" dirty="0" smtClean="0"/>
              <a:t>5. Committed to the Lord</a:t>
            </a:r>
          </a:p>
          <a:p>
            <a:r>
              <a:rPr lang="en-US" sz="2400" dirty="0" smtClean="0"/>
              <a:t>6. The Joy of Forgiveness</a:t>
            </a:r>
          </a:p>
          <a:p>
            <a:r>
              <a:rPr lang="en-US" sz="2400" dirty="0" smtClean="0"/>
              <a:t>7. Desiring Life and Finding Its Source</a:t>
            </a:r>
          </a:p>
          <a:p>
            <a:r>
              <a:rPr lang="en-US" sz="2400" dirty="0" smtClean="0"/>
              <a:t>8. Gratitude for God’s Help</a:t>
            </a:r>
          </a:p>
          <a:p>
            <a:r>
              <a:rPr lang="en-US" sz="2400" dirty="0" smtClean="0"/>
              <a:t>9. No One Does Good</a:t>
            </a:r>
          </a:p>
          <a:p>
            <a:r>
              <a:rPr lang="en-US" sz="2400" dirty="0" smtClean="0"/>
              <a:t>10. A Desperate Cry</a:t>
            </a:r>
          </a:p>
          <a:p>
            <a:endParaRPr lang="en-US" sz="2400" dirty="0"/>
          </a:p>
        </p:txBody>
      </p:sp>
      <p:sp>
        <p:nvSpPr>
          <p:cNvPr id="14" name="TextBox 13"/>
          <p:cNvSpPr txBox="1"/>
          <p:nvPr/>
        </p:nvSpPr>
        <p:spPr>
          <a:xfrm>
            <a:off x="4800600" y="990600"/>
            <a:ext cx="4114800" cy="2677656"/>
          </a:xfrm>
          <a:prstGeom prst="rect">
            <a:avLst/>
          </a:prstGeom>
          <a:noFill/>
        </p:spPr>
        <p:txBody>
          <a:bodyPr wrap="square" rtlCol="0">
            <a:spAutoFit/>
          </a:bodyPr>
          <a:lstStyle/>
          <a:p>
            <a:r>
              <a:rPr lang="en-US" sz="2400" dirty="0" smtClean="0"/>
              <a:t>11. Testifying of God’s Security and Deliverance</a:t>
            </a:r>
          </a:p>
          <a:p>
            <a:r>
              <a:rPr lang="en-US" sz="2400" dirty="0" smtClean="0"/>
              <a:t>12. Let us Worship, Let Us Obey</a:t>
            </a:r>
          </a:p>
          <a:p>
            <a:r>
              <a:rPr lang="en-US" sz="2400" dirty="0" smtClean="0"/>
              <a:t>13. Give Thanks for the Lord’s Steadfast Love</a:t>
            </a:r>
          </a:p>
          <a:p>
            <a:endParaRPr lang="en-US" sz="2400" dirty="0"/>
          </a:p>
        </p:txBody>
      </p:sp>
      <p:pic>
        <p:nvPicPr>
          <p:cNvPr id="15" name="Picture 14" descr="Stream 2.jpg"/>
          <p:cNvPicPr>
            <a:picLocks noChangeAspect="1"/>
          </p:cNvPicPr>
          <p:nvPr/>
        </p:nvPicPr>
        <p:blipFill>
          <a:blip r:embed="rId3" cstate="print"/>
          <a:srcRect l="4995" t="2114" r="5094" b="2748"/>
          <a:stretch>
            <a:fillRect/>
          </a:stretch>
        </p:blipFill>
        <p:spPr>
          <a:xfrm>
            <a:off x="4953000" y="3352800"/>
            <a:ext cx="3733800" cy="28955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9" name="TextBox 8"/>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6" name="TextBox 5"/>
          <p:cNvSpPr txBox="1"/>
          <p:nvPr/>
        </p:nvSpPr>
        <p:spPr>
          <a:xfrm>
            <a:off x="304800" y="533400"/>
            <a:ext cx="6705600" cy="523220"/>
          </a:xfrm>
          <a:prstGeom prst="rect">
            <a:avLst/>
          </a:prstGeom>
          <a:noFill/>
        </p:spPr>
        <p:txBody>
          <a:bodyPr wrap="square" rtlCol="0">
            <a:spAutoFit/>
          </a:bodyPr>
          <a:lstStyle/>
          <a:p>
            <a:pPr algn="ctr"/>
            <a:endParaRPr lang="en-US" sz="2800" dirty="0"/>
          </a:p>
        </p:txBody>
      </p:sp>
      <p:sp>
        <p:nvSpPr>
          <p:cNvPr id="8" name="Slide Number Placeholder 7"/>
          <p:cNvSpPr>
            <a:spLocks noGrp="1"/>
          </p:cNvSpPr>
          <p:nvPr>
            <p:ph type="sldNum" sz="quarter" idx="12"/>
          </p:nvPr>
        </p:nvSpPr>
        <p:spPr/>
        <p:txBody>
          <a:bodyPr/>
          <a:lstStyle/>
          <a:p>
            <a:fld id="{274C64FF-E31C-43C9-A9BA-81EA3FCE0E65}" type="slidenum">
              <a:rPr lang="en-US" smtClean="0"/>
              <a:pPr/>
              <a:t>4</a:t>
            </a:fld>
            <a:endParaRPr lang="en-US" dirty="0"/>
          </a:p>
        </p:txBody>
      </p:sp>
      <p:sp>
        <p:nvSpPr>
          <p:cNvPr id="10" name="TextBox 9"/>
          <p:cNvSpPr txBox="1"/>
          <p:nvPr/>
        </p:nvSpPr>
        <p:spPr>
          <a:xfrm>
            <a:off x="228600" y="457200"/>
            <a:ext cx="6477000" cy="5770066"/>
          </a:xfrm>
          <a:prstGeom prst="rect">
            <a:avLst/>
          </a:prstGeom>
          <a:noFill/>
        </p:spPr>
        <p:txBody>
          <a:bodyPr wrap="square" rtlCol="0">
            <a:spAutoFit/>
          </a:bodyPr>
          <a:lstStyle/>
          <a:p>
            <a:pPr algn="ctr"/>
            <a:r>
              <a:rPr lang="en-US" sz="2800" b="1" dirty="0" smtClean="0">
                <a:solidFill>
                  <a:srgbClr val="C00000"/>
                </a:solidFill>
              </a:rPr>
              <a:t>The Focus of This Lesson…</a:t>
            </a:r>
          </a:p>
          <a:p>
            <a:r>
              <a:rPr lang="en-US" sz="2800" dirty="0" smtClean="0"/>
              <a:t> Psalm 22 conveys an intensity of emotion hardly found elsewhere in the Book of Psalms. The language is comprehensive in describing the despair of suffering and the declaration of thanksgiving. </a:t>
            </a:r>
          </a:p>
          <a:p>
            <a:r>
              <a:rPr lang="en-US" sz="2800" dirty="0" smtClean="0"/>
              <a:t> The author of Psalm 22 had faced a desperate situation that he thought would take his life. In this dark night of his soul he prayed for God’s help and he trusted God (Psalm 22:1-21). </a:t>
            </a:r>
            <a:r>
              <a:rPr lang="en-US" sz="2400" dirty="0" smtClean="0">
                <a:solidFill>
                  <a:srgbClr val="C00000"/>
                </a:solidFill>
              </a:rPr>
              <a:t>SG</a:t>
            </a:r>
            <a:endParaRPr lang="en-US" sz="2800" dirty="0" smtClean="0">
              <a:solidFill>
                <a:srgbClr val="C00000"/>
              </a:solidFill>
            </a:endParaRPr>
          </a:p>
        </p:txBody>
      </p:sp>
      <p:pic>
        <p:nvPicPr>
          <p:cNvPr id="11" name="Picture 10" descr="1 Man praying.jpg"/>
          <p:cNvPicPr>
            <a:picLocks noChangeAspect="1"/>
          </p:cNvPicPr>
          <p:nvPr/>
        </p:nvPicPr>
        <p:blipFill>
          <a:blip r:embed="rId3" cstate="print"/>
          <a:srcRect l="38537" r="8727"/>
          <a:stretch>
            <a:fillRect/>
          </a:stretch>
        </p:blipFill>
        <p:spPr>
          <a:xfrm>
            <a:off x="6934200" y="762000"/>
            <a:ext cx="19812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amond(in)">
                                      <p:cBhvr>
                                        <p:cTn id="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7" name="Slide Number Placeholder 6"/>
          <p:cNvSpPr>
            <a:spLocks noGrp="1"/>
          </p:cNvSpPr>
          <p:nvPr>
            <p:ph type="sldNum" sz="quarter" idx="12"/>
          </p:nvPr>
        </p:nvSpPr>
        <p:spPr/>
        <p:txBody>
          <a:bodyPr/>
          <a:lstStyle/>
          <a:p>
            <a:fld id="{274C64FF-E31C-43C9-A9BA-81EA3FCE0E65}" type="slidenum">
              <a:rPr lang="en-US" smtClean="0"/>
              <a:pPr/>
              <a:t>5</a:t>
            </a:fld>
            <a:endParaRPr lang="en-US" dirty="0"/>
          </a:p>
        </p:txBody>
      </p:sp>
      <p:sp>
        <p:nvSpPr>
          <p:cNvPr id="9" name="TextBox 8"/>
          <p:cNvSpPr txBox="1"/>
          <p:nvPr/>
        </p:nvSpPr>
        <p:spPr>
          <a:xfrm>
            <a:off x="304800" y="533400"/>
            <a:ext cx="8458200" cy="954107"/>
          </a:xfrm>
          <a:prstGeom prst="rect">
            <a:avLst/>
          </a:prstGeom>
          <a:noFill/>
        </p:spPr>
        <p:txBody>
          <a:bodyPr wrap="square" rtlCol="0">
            <a:spAutoFit/>
          </a:bodyPr>
          <a:lstStyle/>
          <a:p>
            <a:pPr algn="ctr"/>
            <a:r>
              <a:rPr lang="en-US" sz="2800" b="1" dirty="0" smtClean="0">
                <a:solidFill>
                  <a:srgbClr val="C00000"/>
                </a:solidFill>
              </a:rPr>
              <a:t>Trusting God in Our Past (22:1-11)</a:t>
            </a:r>
          </a:p>
          <a:p>
            <a:endParaRPr lang="en-US" sz="2800" dirty="0"/>
          </a:p>
        </p:txBody>
      </p:sp>
      <p:pic>
        <p:nvPicPr>
          <p:cNvPr id="10" name="Picture 9" descr="1 Man praying 2.jpg"/>
          <p:cNvPicPr>
            <a:picLocks noChangeAspect="1"/>
          </p:cNvPicPr>
          <p:nvPr/>
        </p:nvPicPr>
        <p:blipFill>
          <a:blip r:embed="rId3" cstate="print"/>
          <a:stretch>
            <a:fillRect/>
          </a:stretch>
        </p:blipFill>
        <p:spPr>
          <a:xfrm>
            <a:off x="152400" y="1143000"/>
            <a:ext cx="1447800" cy="5562600"/>
          </a:xfrm>
          <a:prstGeom prst="rect">
            <a:avLst/>
          </a:prstGeom>
        </p:spPr>
      </p:pic>
      <p:sp>
        <p:nvSpPr>
          <p:cNvPr id="11" name="TextBox 10"/>
          <p:cNvSpPr txBox="1"/>
          <p:nvPr/>
        </p:nvSpPr>
        <p:spPr>
          <a:xfrm>
            <a:off x="1752600" y="990600"/>
            <a:ext cx="6934200" cy="5846266"/>
          </a:xfrm>
          <a:prstGeom prst="rect">
            <a:avLst/>
          </a:prstGeom>
          <a:noFill/>
        </p:spPr>
        <p:txBody>
          <a:bodyPr wrap="square" rtlCol="0">
            <a:spAutoFit/>
          </a:bodyPr>
          <a:lstStyle/>
          <a:p>
            <a:r>
              <a:rPr lang="en-US" sz="2800" u="sng" dirty="0" smtClean="0"/>
              <a:t>Psa. 22:1</a:t>
            </a:r>
            <a:r>
              <a:rPr lang="en-US" sz="2800" dirty="0" smtClean="0"/>
              <a:t> My God, my God, why have you forsaken me? Why are you so far from saving me, so far from the words of my groaning? </a:t>
            </a:r>
          </a:p>
          <a:p>
            <a:r>
              <a:rPr lang="en-US" sz="2800" u="sng" dirty="0" smtClean="0"/>
              <a:t>Psa. 22:2</a:t>
            </a:r>
            <a:r>
              <a:rPr lang="en-US" sz="2800" dirty="0" smtClean="0"/>
              <a:t> O my God, I cry out by day, but you do not answer, by night, and am not silent</a:t>
            </a:r>
            <a:r>
              <a:rPr lang="en-US" sz="2800" dirty="0" smtClean="0"/>
              <a:t>.</a:t>
            </a:r>
          </a:p>
          <a:p>
            <a:pPr algn="ctr"/>
            <a:r>
              <a:rPr lang="en-US" sz="2800" dirty="0" smtClean="0"/>
              <a:t>The psalmist consistently prayed that God would help him but received no answer (22:2) Yet he still believed in God (22:3-5). </a:t>
            </a:r>
            <a:r>
              <a:rPr lang="en-US" sz="2400" dirty="0" smtClean="0">
                <a:solidFill>
                  <a:srgbClr val="C00000"/>
                </a:solidFill>
              </a:rPr>
              <a:t>SG</a:t>
            </a:r>
            <a:r>
              <a:rPr lang="en-US" sz="2800" dirty="0" smtClean="0"/>
              <a:t> </a:t>
            </a:r>
            <a:endParaRPr lang="en-US" sz="2800" dirty="0" smtClean="0"/>
          </a:p>
          <a:p>
            <a:pPr algn="ctr"/>
            <a:r>
              <a:rPr lang="en-US" sz="2800" dirty="0" smtClean="0"/>
              <a:t>When have you ever felt this way? </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amond(in)">
                                      <p:cBhvr>
                                        <p:cTn id="7" dur="2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amond(in)">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diamond(in)">
                                      <p:cBhvr>
                                        <p:cTn id="17"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7" name="Slide Number Placeholder 6"/>
          <p:cNvSpPr>
            <a:spLocks noGrp="1"/>
          </p:cNvSpPr>
          <p:nvPr>
            <p:ph type="sldNum" sz="quarter" idx="12"/>
          </p:nvPr>
        </p:nvSpPr>
        <p:spPr/>
        <p:txBody>
          <a:bodyPr/>
          <a:lstStyle/>
          <a:p>
            <a:fld id="{274C64FF-E31C-43C9-A9BA-81EA3FCE0E65}" type="slidenum">
              <a:rPr lang="en-US" smtClean="0"/>
              <a:pPr/>
              <a:t>6</a:t>
            </a:fld>
            <a:endParaRPr lang="en-US" dirty="0"/>
          </a:p>
        </p:txBody>
      </p:sp>
      <p:sp>
        <p:nvSpPr>
          <p:cNvPr id="9" name="TextBox 8"/>
          <p:cNvSpPr txBox="1"/>
          <p:nvPr/>
        </p:nvSpPr>
        <p:spPr>
          <a:xfrm>
            <a:off x="228600" y="533400"/>
            <a:ext cx="8610600" cy="1815882"/>
          </a:xfrm>
          <a:prstGeom prst="rect">
            <a:avLst/>
          </a:prstGeom>
          <a:noFill/>
        </p:spPr>
        <p:txBody>
          <a:bodyPr wrap="square" rtlCol="0">
            <a:spAutoFit/>
          </a:bodyPr>
          <a:lstStyle/>
          <a:p>
            <a:pPr algn="ctr"/>
            <a:r>
              <a:rPr lang="en-US" sz="2800" b="1" dirty="0" smtClean="0">
                <a:solidFill>
                  <a:srgbClr val="C00000"/>
                </a:solidFill>
              </a:rPr>
              <a:t>Trusting God in Our Past (22:1-11)</a:t>
            </a:r>
          </a:p>
          <a:p>
            <a:pPr algn="ctr"/>
            <a:endParaRPr lang="en-US" sz="2800" b="1" dirty="0" smtClean="0">
              <a:solidFill>
                <a:srgbClr val="C00000"/>
              </a:solidFill>
            </a:endParaRPr>
          </a:p>
          <a:p>
            <a:endParaRPr lang="en-US" sz="2800" dirty="0" smtClean="0"/>
          </a:p>
          <a:p>
            <a:pPr algn="ctr"/>
            <a:endParaRPr lang="en-US" sz="2800" dirty="0" smtClean="0"/>
          </a:p>
        </p:txBody>
      </p:sp>
      <p:pic>
        <p:nvPicPr>
          <p:cNvPr id="10" name="Picture 9" descr="1 Man praying 2.jpg"/>
          <p:cNvPicPr>
            <a:picLocks noChangeAspect="1"/>
          </p:cNvPicPr>
          <p:nvPr/>
        </p:nvPicPr>
        <p:blipFill>
          <a:blip r:embed="rId3" cstate="print"/>
          <a:stretch>
            <a:fillRect/>
          </a:stretch>
        </p:blipFill>
        <p:spPr>
          <a:xfrm>
            <a:off x="152400" y="1143000"/>
            <a:ext cx="1447800" cy="5562600"/>
          </a:xfrm>
          <a:prstGeom prst="rect">
            <a:avLst/>
          </a:prstGeom>
        </p:spPr>
      </p:pic>
      <p:sp>
        <p:nvSpPr>
          <p:cNvPr id="11" name="TextBox 10"/>
          <p:cNvSpPr txBox="1"/>
          <p:nvPr/>
        </p:nvSpPr>
        <p:spPr>
          <a:xfrm>
            <a:off x="1676400" y="990600"/>
            <a:ext cx="7086600" cy="6631841"/>
          </a:xfrm>
          <a:prstGeom prst="rect">
            <a:avLst/>
          </a:prstGeom>
          <a:noFill/>
        </p:spPr>
        <p:txBody>
          <a:bodyPr wrap="square" rtlCol="0">
            <a:spAutoFit/>
          </a:bodyPr>
          <a:lstStyle/>
          <a:p>
            <a:pPr algn="ctr"/>
            <a:r>
              <a:rPr lang="en-US" sz="2800" dirty="0" smtClean="0"/>
              <a:t>He felt trampled or crushed by these critics and felt himself to be less than human, or wormlike (22:6). </a:t>
            </a:r>
            <a:r>
              <a:rPr lang="en-US" sz="2400" dirty="0" smtClean="0">
                <a:solidFill>
                  <a:srgbClr val="C00000"/>
                </a:solidFill>
              </a:rPr>
              <a:t>SG</a:t>
            </a:r>
            <a:endParaRPr lang="en-US" sz="2800" dirty="0" smtClean="0">
              <a:solidFill>
                <a:srgbClr val="C00000"/>
              </a:solidFill>
            </a:endParaRPr>
          </a:p>
          <a:p>
            <a:r>
              <a:rPr lang="en-US" sz="2800" u="sng" dirty="0" smtClean="0"/>
              <a:t>Psa. 22:6</a:t>
            </a:r>
            <a:r>
              <a:rPr lang="en-US" sz="2800" dirty="0" smtClean="0"/>
              <a:t> But I am a worm and not a man, scorned by men and despised by the people. </a:t>
            </a:r>
          </a:p>
          <a:p>
            <a:r>
              <a:rPr lang="en-US" sz="2800" u="sng" dirty="0" smtClean="0"/>
              <a:t>Psa. 22:7</a:t>
            </a:r>
            <a:r>
              <a:rPr lang="en-US" sz="2800" dirty="0" smtClean="0"/>
              <a:t> All who see me mock me; they hurl insults, shaking their heads: </a:t>
            </a:r>
          </a:p>
          <a:p>
            <a:r>
              <a:rPr lang="en-US" sz="2800" u="sng" dirty="0" smtClean="0"/>
              <a:t>Psa. 22:8</a:t>
            </a:r>
            <a:r>
              <a:rPr lang="en-US" sz="2800" dirty="0" smtClean="0"/>
              <a:t>  “He trusts in the LORD; let the LORD rescue him. Let him deliver him, since he delights in him</a:t>
            </a:r>
            <a:r>
              <a:rPr lang="en-US" sz="2800" dirty="0" smtClean="0"/>
              <a:t>.”</a:t>
            </a:r>
          </a:p>
          <a:p>
            <a:pPr algn="ctr"/>
            <a:r>
              <a:rPr lang="en-US" sz="2800" dirty="0" smtClean="0"/>
              <a:t>Have you ever had someone ridicule you because of your faith? </a:t>
            </a:r>
            <a:endParaRPr lang="en-US" sz="2800" dirty="0" smtClean="0"/>
          </a:p>
          <a:p>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diamond(in)">
                                      <p:cBhvr>
                                        <p:cTn id="7" dur="20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diamond(in)">
                                      <p:cBhvr>
                                        <p:cTn id="12" dur="20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diamond(in)">
                                      <p:cBhvr>
                                        <p:cTn id="17"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6" name="TextBox 5"/>
          <p:cNvSpPr txBox="1"/>
          <p:nvPr/>
        </p:nvSpPr>
        <p:spPr>
          <a:xfrm>
            <a:off x="2057400" y="609600"/>
            <a:ext cx="6934200" cy="523220"/>
          </a:xfrm>
          <a:prstGeom prst="rect">
            <a:avLst/>
          </a:prstGeom>
          <a:noFill/>
        </p:spPr>
        <p:txBody>
          <a:bodyPr wrap="square" rtlCol="0">
            <a:spAutoFit/>
          </a:bodyPr>
          <a:lstStyle/>
          <a:p>
            <a:pPr marL="514350" indent="-514350">
              <a:buFont typeface="+mj-lt"/>
              <a:buAutoNum type="alphaUcPeriod"/>
            </a:pPr>
            <a:endParaRPr lang="en-US" sz="2800" dirty="0"/>
          </a:p>
        </p:txBody>
      </p:sp>
      <p:sp>
        <p:nvSpPr>
          <p:cNvPr id="7" name="Slide Number Placeholder 6"/>
          <p:cNvSpPr>
            <a:spLocks noGrp="1"/>
          </p:cNvSpPr>
          <p:nvPr>
            <p:ph type="sldNum" sz="quarter" idx="12"/>
          </p:nvPr>
        </p:nvSpPr>
        <p:spPr/>
        <p:txBody>
          <a:bodyPr/>
          <a:lstStyle/>
          <a:p>
            <a:fld id="{274C64FF-E31C-43C9-A9BA-81EA3FCE0E65}" type="slidenum">
              <a:rPr lang="en-US" smtClean="0"/>
              <a:pPr/>
              <a:t>7</a:t>
            </a:fld>
            <a:endParaRPr lang="en-US" dirty="0"/>
          </a:p>
        </p:txBody>
      </p:sp>
      <p:sp>
        <p:nvSpPr>
          <p:cNvPr id="10" name="TextBox 9"/>
          <p:cNvSpPr txBox="1"/>
          <p:nvPr/>
        </p:nvSpPr>
        <p:spPr>
          <a:xfrm>
            <a:off x="304800" y="457200"/>
            <a:ext cx="8458200" cy="523220"/>
          </a:xfrm>
          <a:prstGeom prst="rect">
            <a:avLst/>
          </a:prstGeom>
          <a:noFill/>
        </p:spPr>
        <p:txBody>
          <a:bodyPr wrap="square" rtlCol="0">
            <a:spAutoFit/>
          </a:bodyPr>
          <a:lstStyle/>
          <a:p>
            <a:pPr algn="ctr"/>
            <a:r>
              <a:rPr lang="en-US" sz="2800" b="1" dirty="0" smtClean="0">
                <a:solidFill>
                  <a:srgbClr val="C00000"/>
                </a:solidFill>
              </a:rPr>
              <a:t>Trusting God in Our Prayers (22:12-21)</a:t>
            </a:r>
            <a:endParaRPr lang="en-US" sz="2800" b="1" dirty="0">
              <a:solidFill>
                <a:srgbClr val="C00000"/>
              </a:solidFill>
            </a:endParaRPr>
          </a:p>
        </p:txBody>
      </p:sp>
      <p:sp>
        <p:nvSpPr>
          <p:cNvPr id="11" name="TextBox 10"/>
          <p:cNvSpPr txBox="1"/>
          <p:nvPr/>
        </p:nvSpPr>
        <p:spPr>
          <a:xfrm>
            <a:off x="1524000" y="838200"/>
            <a:ext cx="7315200" cy="523220"/>
          </a:xfrm>
          <a:prstGeom prst="rect">
            <a:avLst/>
          </a:prstGeom>
          <a:noFill/>
        </p:spPr>
        <p:txBody>
          <a:bodyPr wrap="square" rtlCol="0">
            <a:spAutoFit/>
          </a:bodyPr>
          <a:lstStyle/>
          <a:p>
            <a:r>
              <a:rPr lang="en-US" sz="2800" dirty="0" smtClean="0"/>
              <a:t> </a:t>
            </a:r>
            <a:endParaRPr lang="en-US" sz="2800" dirty="0"/>
          </a:p>
        </p:txBody>
      </p:sp>
      <p:pic>
        <p:nvPicPr>
          <p:cNvPr id="9" name="Picture 8" descr="1 dogs.gif"/>
          <p:cNvPicPr>
            <a:picLocks noChangeAspect="1"/>
          </p:cNvPicPr>
          <p:nvPr/>
        </p:nvPicPr>
        <p:blipFill>
          <a:blip r:embed="rId3" cstate="print"/>
          <a:srcRect l="54000" r="14000" b="23734"/>
          <a:stretch>
            <a:fillRect/>
          </a:stretch>
        </p:blipFill>
        <p:spPr>
          <a:xfrm>
            <a:off x="7848600" y="1143000"/>
            <a:ext cx="1143000" cy="5181600"/>
          </a:xfrm>
          <a:prstGeom prst="rect">
            <a:avLst/>
          </a:prstGeom>
        </p:spPr>
      </p:pic>
      <p:sp>
        <p:nvSpPr>
          <p:cNvPr id="12" name="TextBox 11"/>
          <p:cNvSpPr txBox="1"/>
          <p:nvPr/>
        </p:nvSpPr>
        <p:spPr>
          <a:xfrm>
            <a:off x="228600" y="990600"/>
            <a:ext cx="7543800" cy="5632311"/>
          </a:xfrm>
          <a:prstGeom prst="rect">
            <a:avLst/>
          </a:prstGeom>
          <a:noFill/>
        </p:spPr>
        <p:txBody>
          <a:bodyPr wrap="square" rtlCol="0">
            <a:spAutoFit/>
          </a:bodyPr>
          <a:lstStyle/>
          <a:p>
            <a:pPr algn="ctr"/>
            <a:r>
              <a:rPr lang="en-US" sz="2800" dirty="0" smtClean="0"/>
              <a:t>His detractors pursued him relentlessly even as scavenger dogs took advantaged of the wounded or injured (22:16, 20). </a:t>
            </a:r>
            <a:r>
              <a:rPr lang="en-US" sz="2400" dirty="0" smtClean="0">
                <a:solidFill>
                  <a:srgbClr val="C00000"/>
                </a:solidFill>
              </a:rPr>
              <a:t>SG</a:t>
            </a:r>
          </a:p>
          <a:p>
            <a:endParaRPr lang="en-US" sz="2400" dirty="0" smtClean="0">
              <a:solidFill>
                <a:srgbClr val="C00000"/>
              </a:solidFill>
            </a:endParaRPr>
          </a:p>
          <a:p>
            <a:r>
              <a:rPr lang="en-US" sz="2800" u="sng" dirty="0" smtClean="0"/>
              <a:t>Psa. 22:16</a:t>
            </a:r>
            <a:r>
              <a:rPr lang="en-US" sz="2800" dirty="0" smtClean="0"/>
              <a:t> Dogs have surrounded me; a band of evil men has encircled me, they have pierced my hands and my feet. </a:t>
            </a:r>
          </a:p>
          <a:p>
            <a:r>
              <a:rPr lang="en-US" sz="2800" u="sng" dirty="0" smtClean="0"/>
              <a:t>Psa. 22:17</a:t>
            </a:r>
            <a:r>
              <a:rPr lang="en-US" sz="2800" dirty="0" smtClean="0"/>
              <a:t> I can count all my bones; people stare and gloat over me</a:t>
            </a:r>
            <a:r>
              <a:rPr lang="en-US" sz="2800" dirty="0" smtClean="0"/>
              <a:t>.</a:t>
            </a:r>
          </a:p>
          <a:p>
            <a:r>
              <a:rPr lang="en-US" sz="2800" dirty="0" smtClean="0"/>
              <a:t> </a:t>
            </a:r>
            <a:endParaRPr lang="en-US" sz="2800" dirty="0" smtClean="0"/>
          </a:p>
          <a:p>
            <a:pPr algn="ctr"/>
            <a:r>
              <a:rPr lang="en-US" sz="2800" dirty="0" smtClean="0"/>
              <a:t>Have you ever felt that you were at someone’s complete mercy?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amond(in)">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diamond(in)">
                                      <p:cBhvr>
                                        <p:cTn id="12" dur="2000"/>
                                        <p:tgtEl>
                                          <p:spTgt spid="12">
                                            <p:txEl>
                                              <p:pRg st="3" end="3"/>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diamond(in)">
                                      <p:cBhvr>
                                        <p:cTn id="15" dur="2000"/>
                                        <p:tgtEl>
                                          <p:spTgt spid="1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diamond(in)">
                                      <p:cBhvr>
                                        <p:cTn id="20"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pPr algn="ctr"/>
            <a:endParaRPr lang="en-US" dirty="0"/>
          </a:p>
        </p:txBody>
      </p:sp>
      <p:sp>
        <p:nvSpPr>
          <p:cNvPr id="9" name="TextBox 8"/>
          <p:cNvSpPr txBox="1"/>
          <p:nvPr/>
        </p:nvSpPr>
        <p:spPr>
          <a:xfrm>
            <a:off x="381000" y="457200"/>
            <a:ext cx="8305800" cy="523220"/>
          </a:xfrm>
          <a:prstGeom prst="rect">
            <a:avLst/>
          </a:prstGeom>
          <a:noFill/>
        </p:spPr>
        <p:txBody>
          <a:bodyPr wrap="square" rtlCol="0">
            <a:spAutoFit/>
          </a:bodyPr>
          <a:lstStyle/>
          <a:p>
            <a:pPr algn="ctr"/>
            <a:r>
              <a:rPr lang="en-US" sz="2800" b="1" dirty="0" smtClean="0">
                <a:solidFill>
                  <a:srgbClr val="C00000"/>
                </a:solidFill>
              </a:rPr>
              <a:t>Trusting God in Our Prayers (22:12-21)</a:t>
            </a:r>
            <a:endParaRPr lang="en-US" sz="2800" b="1" dirty="0">
              <a:solidFill>
                <a:srgbClr val="C00000"/>
              </a:solidFill>
            </a:endParaRPr>
          </a:p>
        </p:txBody>
      </p:sp>
      <p:sp>
        <p:nvSpPr>
          <p:cNvPr id="10" name="Slide Number Placeholder 9"/>
          <p:cNvSpPr>
            <a:spLocks noGrp="1"/>
          </p:cNvSpPr>
          <p:nvPr>
            <p:ph type="sldNum" sz="quarter" idx="12"/>
          </p:nvPr>
        </p:nvSpPr>
        <p:spPr/>
        <p:txBody>
          <a:bodyPr/>
          <a:lstStyle/>
          <a:p>
            <a:fld id="{274C64FF-E31C-43C9-A9BA-81EA3FCE0E65}" type="slidenum">
              <a:rPr lang="en-US" smtClean="0"/>
              <a:pPr/>
              <a:t>8</a:t>
            </a:fld>
            <a:endParaRPr lang="en-US"/>
          </a:p>
        </p:txBody>
      </p:sp>
      <p:pic>
        <p:nvPicPr>
          <p:cNvPr id="8" name="Picture 7" descr="1 dogs.gif"/>
          <p:cNvPicPr>
            <a:picLocks noChangeAspect="1"/>
          </p:cNvPicPr>
          <p:nvPr/>
        </p:nvPicPr>
        <p:blipFill>
          <a:blip r:embed="rId3" cstate="print"/>
          <a:srcRect l="54000" r="14000" b="23734"/>
          <a:stretch>
            <a:fillRect/>
          </a:stretch>
        </p:blipFill>
        <p:spPr>
          <a:xfrm>
            <a:off x="7848600" y="1143000"/>
            <a:ext cx="1143000" cy="5181600"/>
          </a:xfrm>
          <a:prstGeom prst="rect">
            <a:avLst/>
          </a:prstGeom>
        </p:spPr>
      </p:pic>
      <p:sp>
        <p:nvSpPr>
          <p:cNvPr id="13" name="TextBox 12"/>
          <p:cNvSpPr txBox="1"/>
          <p:nvPr/>
        </p:nvSpPr>
        <p:spPr>
          <a:xfrm>
            <a:off x="152400" y="990600"/>
            <a:ext cx="7696200" cy="6124754"/>
          </a:xfrm>
          <a:prstGeom prst="rect">
            <a:avLst/>
          </a:prstGeom>
          <a:noFill/>
        </p:spPr>
        <p:txBody>
          <a:bodyPr wrap="square" rtlCol="0">
            <a:spAutoFit/>
          </a:bodyPr>
          <a:lstStyle/>
          <a:p>
            <a:pPr algn="ctr"/>
            <a:r>
              <a:rPr lang="en-US" sz="2800" dirty="0" smtClean="0"/>
              <a:t>Even though the psalmist felt the physical and emotional effects of the attacks of his enemies and the apparent absence of God he continued to pray to God in faith (22:19-21) </a:t>
            </a:r>
            <a:r>
              <a:rPr lang="en-US" sz="2400" dirty="0" smtClean="0">
                <a:solidFill>
                  <a:srgbClr val="C00000"/>
                </a:solidFill>
              </a:rPr>
              <a:t>SG</a:t>
            </a:r>
            <a:endParaRPr lang="en-US" sz="2800" dirty="0" smtClean="0">
              <a:solidFill>
                <a:srgbClr val="C00000"/>
              </a:solidFill>
            </a:endParaRPr>
          </a:p>
          <a:p>
            <a:r>
              <a:rPr lang="en-US" sz="2800" u="sng" dirty="0" smtClean="0"/>
              <a:t>Psa. 22:19</a:t>
            </a:r>
            <a:r>
              <a:rPr lang="en-US" sz="2800" dirty="0" smtClean="0"/>
              <a:t> But you, O LORD, be not far off; O my Strength, come quickly to help me. </a:t>
            </a:r>
          </a:p>
          <a:p>
            <a:r>
              <a:rPr lang="en-US" sz="2800" u="sng" dirty="0" smtClean="0"/>
              <a:t>Psa. 22:20</a:t>
            </a:r>
            <a:r>
              <a:rPr lang="en-US" sz="2800" dirty="0" smtClean="0"/>
              <a:t> Deliver my life from the sword, my precious life from the power of the dogs</a:t>
            </a:r>
            <a:r>
              <a:rPr lang="en-US" sz="2800" dirty="0" smtClean="0"/>
              <a:t>.</a:t>
            </a:r>
          </a:p>
          <a:p>
            <a:pPr algn="ctr"/>
            <a:r>
              <a:rPr lang="en-US" sz="2800" dirty="0" smtClean="0"/>
              <a:t>Have you ever continued to pray when things appeared to be hopeless? </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amond(in)">
                                      <p:cBhvr>
                                        <p:cTn id="7" dur="20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diamond(in)">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diamond(in)">
                                      <p:cBhvr>
                                        <p:cTn id="17"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c Gold liquid.jpg"/>
          <p:cNvPicPr>
            <a:picLocks noChangeAspect="1"/>
          </p:cNvPicPr>
          <p:nvPr/>
        </p:nvPicPr>
        <p:blipFill>
          <a:blip r:embed="rId2" cstate="print">
            <a:lum bright="30000"/>
          </a:blip>
          <a:srcRect l="23145" t="36667" r="28516" b="33333"/>
          <a:stretch>
            <a:fillRect/>
          </a:stretch>
        </p:blipFill>
        <p:spPr>
          <a:xfrm>
            <a:off x="0" y="0"/>
            <a:ext cx="9144000" cy="6858000"/>
          </a:xfrm>
          <a:prstGeom prst="rect">
            <a:avLst/>
          </a:prstGeom>
        </p:spPr>
      </p:pic>
      <p:sp>
        <p:nvSpPr>
          <p:cNvPr id="4" name="TextBox 3"/>
          <p:cNvSpPr txBox="1"/>
          <p:nvPr/>
        </p:nvSpPr>
        <p:spPr>
          <a:xfrm>
            <a:off x="914400" y="228600"/>
            <a:ext cx="7315200" cy="646331"/>
          </a:xfrm>
          <a:prstGeom prst="rect">
            <a:avLst/>
          </a:prstGeom>
          <a:noFill/>
        </p:spPr>
        <p:txBody>
          <a:bodyPr wrap="square" rtlCol="0">
            <a:spAutoFit/>
          </a:bodyPr>
          <a:lstStyle/>
          <a:p>
            <a:pPr algn="ctr"/>
            <a:r>
              <a:rPr lang="en-US" dirty="0" smtClean="0">
                <a:latin typeface="Verdana" pitchFamily="34" charset="0"/>
                <a:ea typeface="Verdana" pitchFamily="34" charset="0"/>
                <a:cs typeface="Verdana" pitchFamily="34" charset="0"/>
              </a:rPr>
              <a:t>Lesson 4 - Psalms</a:t>
            </a:r>
            <a:endParaRPr lang="en-US" dirty="0" smtClean="0"/>
          </a:p>
          <a:p>
            <a:endParaRPr lang="en-US" dirty="0"/>
          </a:p>
        </p:txBody>
      </p:sp>
      <p:sp>
        <p:nvSpPr>
          <p:cNvPr id="6" name="TextBox 5"/>
          <p:cNvSpPr txBox="1"/>
          <p:nvPr/>
        </p:nvSpPr>
        <p:spPr>
          <a:xfrm>
            <a:off x="533400" y="685800"/>
            <a:ext cx="8077200" cy="523220"/>
          </a:xfrm>
          <a:prstGeom prst="rect">
            <a:avLst/>
          </a:prstGeom>
          <a:noFill/>
        </p:spPr>
        <p:txBody>
          <a:bodyPr wrap="square" rtlCol="0">
            <a:spAutoFit/>
          </a:bodyPr>
          <a:lstStyle/>
          <a:p>
            <a:endParaRPr lang="en-US" sz="2800" dirty="0"/>
          </a:p>
        </p:txBody>
      </p:sp>
      <p:sp>
        <p:nvSpPr>
          <p:cNvPr id="7" name="TextBox 6"/>
          <p:cNvSpPr txBox="1"/>
          <p:nvPr/>
        </p:nvSpPr>
        <p:spPr>
          <a:xfrm>
            <a:off x="2209800" y="2209800"/>
            <a:ext cx="6172200" cy="523220"/>
          </a:xfrm>
          <a:prstGeom prst="rect">
            <a:avLst/>
          </a:prstGeom>
          <a:noFill/>
        </p:spPr>
        <p:txBody>
          <a:bodyPr wrap="square" rtlCol="0">
            <a:spAutoFit/>
          </a:bodyPr>
          <a:lstStyle/>
          <a:p>
            <a:pPr>
              <a:buFont typeface="Arial" pitchFamily="34" charset="0"/>
              <a:buChar char="•"/>
            </a:pPr>
            <a:endParaRPr lang="en-US" sz="2800" dirty="0"/>
          </a:p>
        </p:txBody>
      </p:sp>
      <p:sp>
        <p:nvSpPr>
          <p:cNvPr id="11" name="TextBox 10"/>
          <p:cNvSpPr txBox="1"/>
          <p:nvPr/>
        </p:nvSpPr>
        <p:spPr>
          <a:xfrm>
            <a:off x="304800" y="457200"/>
            <a:ext cx="8229600" cy="954107"/>
          </a:xfrm>
          <a:prstGeom prst="rect">
            <a:avLst/>
          </a:prstGeom>
          <a:noFill/>
        </p:spPr>
        <p:txBody>
          <a:bodyPr wrap="square" rtlCol="0">
            <a:spAutoFit/>
          </a:bodyPr>
          <a:lstStyle/>
          <a:p>
            <a:pPr algn="ctr"/>
            <a:r>
              <a:rPr lang="en-US" sz="2800" b="1" dirty="0" smtClean="0">
                <a:solidFill>
                  <a:srgbClr val="C00000"/>
                </a:solidFill>
              </a:rPr>
              <a:t>Trusting God in Our Praise (22:22-31)</a:t>
            </a:r>
            <a:endParaRPr lang="en-US" sz="2800" b="1" dirty="0" smtClean="0">
              <a:solidFill>
                <a:srgbClr val="C00000"/>
              </a:solidFill>
            </a:endParaRPr>
          </a:p>
          <a:p>
            <a:endParaRPr lang="en-US" sz="2800" dirty="0"/>
          </a:p>
        </p:txBody>
      </p:sp>
      <p:sp>
        <p:nvSpPr>
          <p:cNvPr id="13" name="Slide Number Placeholder 12"/>
          <p:cNvSpPr>
            <a:spLocks noGrp="1"/>
          </p:cNvSpPr>
          <p:nvPr>
            <p:ph type="sldNum" sz="quarter" idx="12"/>
          </p:nvPr>
        </p:nvSpPr>
        <p:spPr/>
        <p:txBody>
          <a:bodyPr/>
          <a:lstStyle/>
          <a:p>
            <a:fld id="{274C64FF-E31C-43C9-A9BA-81EA3FCE0E65}" type="slidenum">
              <a:rPr lang="en-US" smtClean="0"/>
              <a:pPr/>
              <a:t>9</a:t>
            </a:fld>
            <a:endParaRPr lang="en-US"/>
          </a:p>
        </p:txBody>
      </p:sp>
      <p:pic>
        <p:nvPicPr>
          <p:cNvPr id="10" name="Picture 9" descr="1 Men rejoicing.jpg"/>
          <p:cNvPicPr>
            <a:picLocks noChangeAspect="1"/>
          </p:cNvPicPr>
          <p:nvPr/>
        </p:nvPicPr>
        <p:blipFill>
          <a:blip r:embed="rId3" cstate="print"/>
          <a:srcRect l="67908" t="10784" r="5229" b="6863"/>
          <a:stretch>
            <a:fillRect/>
          </a:stretch>
        </p:blipFill>
        <p:spPr>
          <a:xfrm flipH="1">
            <a:off x="152400" y="1219200"/>
            <a:ext cx="1143000" cy="4953000"/>
          </a:xfrm>
          <a:prstGeom prst="rect">
            <a:avLst/>
          </a:prstGeom>
        </p:spPr>
      </p:pic>
      <p:sp>
        <p:nvSpPr>
          <p:cNvPr id="12" name="TextBox 11"/>
          <p:cNvSpPr txBox="1"/>
          <p:nvPr/>
        </p:nvSpPr>
        <p:spPr>
          <a:xfrm>
            <a:off x="1371600" y="1066800"/>
            <a:ext cx="7391400" cy="5693866"/>
          </a:xfrm>
          <a:prstGeom prst="rect">
            <a:avLst/>
          </a:prstGeom>
          <a:noFill/>
        </p:spPr>
        <p:txBody>
          <a:bodyPr wrap="square" rtlCol="0">
            <a:spAutoFit/>
          </a:bodyPr>
          <a:lstStyle/>
          <a:p>
            <a:pPr algn="ctr"/>
            <a:r>
              <a:rPr lang="en-US" sz="2800" dirty="0" smtClean="0"/>
              <a:t>Something had happened. The misery and complaining of the previous verses has given way to praise. </a:t>
            </a:r>
            <a:r>
              <a:rPr lang="en-US" sz="2400" dirty="0" smtClean="0">
                <a:solidFill>
                  <a:srgbClr val="C00000"/>
                </a:solidFill>
              </a:rPr>
              <a:t>SG</a:t>
            </a:r>
            <a:endParaRPr lang="en-US" sz="2800" dirty="0" smtClean="0">
              <a:solidFill>
                <a:srgbClr val="C00000"/>
              </a:solidFill>
            </a:endParaRPr>
          </a:p>
          <a:p>
            <a:r>
              <a:rPr lang="en-US" sz="2800" u="sng" dirty="0" smtClean="0"/>
              <a:t>Psa. 22:22</a:t>
            </a:r>
            <a:r>
              <a:rPr lang="en-US" sz="2800" dirty="0" smtClean="0"/>
              <a:t> I will declare your name to my brothers; in the congregation I will praise you. </a:t>
            </a:r>
          </a:p>
          <a:p>
            <a:r>
              <a:rPr lang="en-US" sz="2800" u="sng" dirty="0" smtClean="0"/>
              <a:t>Psa. 22:23</a:t>
            </a:r>
            <a:r>
              <a:rPr lang="en-US" sz="2800" dirty="0" smtClean="0"/>
              <a:t> You who fear the LORD, praise him! All you descendants of Jacob, honor him! Revere him, all you descendants of Israel</a:t>
            </a:r>
            <a:r>
              <a:rPr lang="en-US" sz="2800" dirty="0" smtClean="0"/>
              <a:t>!</a:t>
            </a:r>
          </a:p>
          <a:p>
            <a:pPr algn="ctr"/>
            <a:r>
              <a:rPr lang="en-US" sz="2800" dirty="0" smtClean="0"/>
              <a:t>Do you recall a time when your feeling of hopelessness turned to rejoicing? </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amond(in)">
                                      <p:cBhvr>
                                        <p:cTn id="7" dur="2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amond(in)">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diamond(in)">
                                      <p:cBhvr>
                                        <p:cTn id="17"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1482</TotalTime>
  <Words>1217</Words>
  <Application>Microsoft Office PowerPoint</Application>
  <PresentationFormat>On-screen Show (4:3)</PresentationFormat>
  <Paragraphs>110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Cannata</dc:creator>
  <cp:lastModifiedBy>Don Cannata</cp:lastModifiedBy>
  <cp:revision>164</cp:revision>
  <dcterms:created xsi:type="dcterms:W3CDTF">2012-02-17T17:47:35Z</dcterms:created>
  <dcterms:modified xsi:type="dcterms:W3CDTF">2013-02-25T18:19:16Z</dcterms:modified>
</cp:coreProperties>
</file>